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63" r:id="rId5"/>
    <p:sldMasterId id="2147483790" r:id="rId6"/>
  </p:sldMasterIdLst>
  <p:notesMasterIdLst>
    <p:notesMasterId r:id="rId18"/>
  </p:notesMasterIdLst>
  <p:handoutMasterIdLst>
    <p:handoutMasterId r:id="rId19"/>
  </p:handoutMasterIdLst>
  <p:sldIdLst>
    <p:sldId id="368" r:id="rId7"/>
    <p:sldId id="332" r:id="rId8"/>
    <p:sldId id="301" r:id="rId9"/>
    <p:sldId id="556" r:id="rId10"/>
    <p:sldId id="554" r:id="rId11"/>
    <p:sldId id="555" r:id="rId12"/>
    <p:sldId id="553" r:id="rId13"/>
    <p:sldId id="557" r:id="rId14"/>
    <p:sldId id="558" r:id="rId15"/>
    <p:sldId id="559" r:id="rId16"/>
    <p:sldId id="560" r:id="rId17"/>
  </p:sldIdLst>
  <p:sldSz cx="9144000" cy="5143500" type="screen16x9"/>
  <p:notesSz cx="6858000" cy="9144000"/>
  <p:defaultTextStyle>
    <a:defPPr>
      <a:defRPr lang="en-US"/>
    </a:defPPr>
    <a:lvl1pPr marL="0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66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45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4E4D5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9" y="2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ony Willett" userId="b4078416-f8f5-4b48-a074-bc5a3eafd8aa" providerId="ADAL" clId="{D9E02D26-0760-4488-B1EB-21496B612D42}"/>
    <pc:docChg chg="undo custSel modSld">
      <pc:chgData name="Bryony Willett" userId="b4078416-f8f5-4b48-a074-bc5a3eafd8aa" providerId="ADAL" clId="{D9E02D26-0760-4488-B1EB-21496B612D42}" dt="2026-01-18T21:19:43.059" v="62" actId="14100"/>
      <pc:docMkLst>
        <pc:docMk/>
      </pc:docMkLst>
      <pc:sldChg chg="addSp delSp modSp mod">
        <pc:chgData name="Bryony Willett" userId="b4078416-f8f5-4b48-a074-bc5a3eafd8aa" providerId="ADAL" clId="{D9E02D26-0760-4488-B1EB-21496B612D42}" dt="2026-01-18T21:19:43.059" v="62" actId="14100"/>
        <pc:sldMkLst>
          <pc:docMk/>
          <pc:sldMk cId="3284684463" sldId="558"/>
        </pc:sldMkLst>
        <pc:spChg chg="mod">
          <ac:chgData name="Bryony Willett" userId="b4078416-f8f5-4b48-a074-bc5a3eafd8aa" providerId="ADAL" clId="{D9E02D26-0760-4488-B1EB-21496B612D42}" dt="2026-01-18T21:18:48.460" v="9" actId="1076"/>
          <ac:spMkLst>
            <pc:docMk/>
            <pc:sldMk cId="3284684463" sldId="558"/>
            <ac:spMk id="2" creationId="{05046D04-5841-9E61-095C-FC406F3B2C6C}"/>
          </ac:spMkLst>
        </pc:spChg>
        <pc:spChg chg="add del">
          <ac:chgData name="Bryony Willett" userId="b4078416-f8f5-4b48-a074-bc5a3eafd8aa" providerId="ADAL" clId="{D9E02D26-0760-4488-B1EB-21496B612D42}" dt="2026-01-18T21:18:21.655" v="2" actId="22"/>
          <ac:spMkLst>
            <pc:docMk/>
            <pc:sldMk cId="3284684463" sldId="558"/>
            <ac:spMk id="8" creationId="{5DD3EF8B-6B53-2447-FAD8-DD0685EE993B}"/>
          </ac:spMkLst>
        </pc:spChg>
        <pc:spChg chg="add mod">
          <ac:chgData name="Bryony Willett" userId="b4078416-f8f5-4b48-a074-bc5a3eafd8aa" providerId="ADAL" clId="{D9E02D26-0760-4488-B1EB-21496B612D42}" dt="2026-01-18T21:19:43.059" v="62" actId="14100"/>
          <ac:spMkLst>
            <pc:docMk/>
            <pc:sldMk cId="3284684463" sldId="558"/>
            <ac:spMk id="10" creationId="{F469301E-7616-43A8-73E7-AF08B52F5539}"/>
          </ac:spMkLst>
        </pc:spChg>
        <pc:graphicFrameChg chg="mod modGraphic">
          <ac:chgData name="Bryony Willett" userId="b4078416-f8f5-4b48-a074-bc5a3eafd8aa" providerId="ADAL" clId="{D9E02D26-0760-4488-B1EB-21496B612D42}" dt="2026-01-18T21:19:24.447" v="53" actId="20577"/>
          <ac:graphicFrameMkLst>
            <pc:docMk/>
            <pc:sldMk cId="3284684463" sldId="558"/>
            <ac:graphicFrameMk id="6" creationId="{5B6AC7E0-2759-FEFA-324B-0D3E875D0B1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C65DA-4DBD-4941-831C-A968BFF295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A89723-BEED-4D14-B21D-8111C3D596EB}">
      <dgm:prSet phldrT="[Text]" phldr="0"/>
      <dgm:spPr/>
      <dgm:t>
        <a:bodyPr/>
        <a:lstStyle/>
        <a:p>
          <a:r>
            <a:rPr lang="en-GB" dirty="0"/>
            <a:t>Case admin</a:t>
          </a:r>
        </a:p>
      </dgm:t>
    </dgm:pt>
    <dgm:pt modelId="{46E971EF-A1FA-470B-8427-0D5DBAE11FCA}" type="parTrans" cxnId="{F2ADE29E-9C64-4141-95F4-63C373429ACC}">
      <dgm:prSet/>
      <dgm:spPr/>
      <dgm:t>
        <a:bodyPr/>
        <a:lstStyle/>
        <a:p>
          <a:endParaRPr lang="en-GB"/>
        </a:p>
      </dgm:t>
    </dgm:pt>
    <dgm:pt modelId="{23BEC507-8946-4B4C-BE4D-D5900F2C2B69}" type="sibTrans" cxnId="{F2ADE29E-9C64-4141-95F4-63C373429ACC}">
      <dgm:prSet/>
      <dgm:spPr/>
      <dgm:t>
        <a:bodyPr/>
        <a:lstStyle/>
        <a:p>
          <a:endParaRPr lang="en-GB"/>
        </a:p>
      </dgm:t>
    </dgm:pt>
    <dgm:pt modelId="{141B69B4-4A77-4EA6-89CF-2F91AB8C9015}">
      <dgm:prSet phldrT="[Text]" phldr="0"/>
      <dgm:spPr/>
      <dgm:t>
        <a:bodyPr/>
        <a:lstStyle/>
        <a:p>
          <a:r>
            <a:rPr lang="en-GB"/>
            <a:t>Call centre</a:t>
          </a:r>
        </a:p>
      </dgm:t>
    </dgm:pt>
    <dgm:pt modelId="{CECDC855-4FE1-4F94-9D16-CCB8B8AC6630}" type="parTrans" cxnId="{DC6A0A22-2973-4857-96E5-2FDC8C37CB91}">
      <dgm:prSet/>
      <dgm:spPr/>
      <dgm:t>
        <a:bodyPr/>
        <a:lstStyle/>
        <a:p>
          <a:endParaRPr lang="en-GB"/>
        </a:p>
      </dgm:t>
    </dgm:pt>
    <dgm:pt modelId="{339D4F16-50A4-4CD8-BA0B-F98D09F6C7E6}" type="sibTrans" cxnId="{DC6A0A22-2973-4857-96E5-2FDC8C37CB91}">
      <dgm:prSet/>
      <dgm:spPr/>
      <dgm:t>
        <a:bodyPr/>
        <a:lstStyle/>
        <a:p>
          <a:endParaRPr lang="en-GB"/>
        </a:p>
      </dgm:t>
    </dgm:pt>
    <dgm:pt modelId="{A488CD3E-6663-4011-BD18-CF013E760165}">
      <dgm:prSet phldrT="[Text]" phldr="0"/>
      <dgm:spPr/>
      <dgm:t>
        <a:bodyPr/>
        <a:lstStyle/>
        <a:p>
          <a:r>
            <a:rPr lang="en-GB" dirty="0"/>
            <a:t>Maintenance surveyors</a:t>
          </a:r>
        </a:p>
      </dgm:t>
    </dgm:pt>
    <dgm:pt modelId="{7C13BC2A-D7D2-4432-A263-9C32196405AC}" type="parTrans" cxnId="{66F5CA93-C236-40CC-89A0-34AF48DF7270}">
      <dgm:prSet/>
      <dgm:spPr/>
      <dgm:t>
        <a:bodyPr/>
        <a:lstStyle/>
        <a:p>
          <a:endParaRPr lang="en-GB"/>
        </a:p>
      </dgm:t>
    </dgm:pt>
    <dgm:pt modelId="{433BA977-BCEF-43A0-A1C5-9C6BD2ACC615}" type="sibTrans" cxnId="{66F5CA93-C236-40CC-89A0-34AF48DF7270}">
      <dgm:prSet/>
      <dgm:spPr/>
      <dgm:t>
        <a:bodyPr/>
        <a:lstStyle/>
        <a:p>
          <a:endParaRPr lang="en-GB"/>
        </a:p>
      </dgm:t>
    </dgm:pt>
    <dgm:pt modelId="{13AC440B-36AB-4CDF-9301-E36390168F8F}">
      <dgm:prSet phldrT="[Text]" phldr="0"/>
      <dgm:spPr/>
      <dgm:t>
        <a:bodyPr/>
        <a:lstStyle/>
        <a:p>
          <a:r>
            <a:rPr lang="en-GB" dirty="0"/>
            <a:t>Decision makers</a:t>
          </a:r>
        </a:p>
      </dgm:t>
    </dgm:pt>
    <dgm:pt modelId="{243B9C25-1A71-408D-8390-568122BFF1BD}" type="parTrans" cxnId="{BDF0D975-FA30-4BA6-835E-6E32493E5AB6}">
      <dgm:prSet/>
      <dgm:spPr/>
      <dgm:t>
        <a:bodyPr/>
        <a:lstStyle/>
        <a:p>
          <a:endParaRPr lang="en-GB"/>
        </a:p>
      </dgm:t>
    </dgm:pt>
    <dgm:pt modelId="{AEA32201-D91C-4E33-9AFB-995457E76745}" type="sibTrans" cxnId="{BDF0D975-FA30-4BA6-835E-6E32493E5AB6}">
      <dgm:prSet/>
      <dgm:spPr/>
      <dgm:t>
        <a:bodyPr/>
        <a:lstStyle/>
        <a:p>
          <a:endParaRPr lang="en-GB"/>
        </a:p>
      </dgm:t>
    </dgm:pt>
    <dgm:pt modelId="{19D7653C-E91C-4BA9-A896-268B8010A7D5}">
      <dgm:prSet phldrT="[Text]" phldr="0"/>
      <dgm:spPr/>
      <dgm:t>
        <a:bodyPr/>
        <a:lstStyle/>
        <a:p>
          <a:r>
            <a:rPr lang="en-GB"/>
            <a:t>Contractors</a:t>
          </a:r>
          <a:endParaRPr lang="en-GB" dirty="0"/>
        </a:p>
      </dgm:t>
    </dgm:pt>
    <dgm:pt modelId="{E778096B-6EDF-4F6B-8004-F09084E18A0E}" type="parTrans" cxnId="{8107BA91-A499-4901-AE11-C2A96D3D1504}">
      <dgm:prSet/>
      <dgm:spPr/>
      <dgm:t>
        <a:bodyPr/>
        <a:lstStyle/>
        <a:p>
          <a:endParaRPr lang="en-GB"/>
        </a:p>
      </dgm:t>
    </dgm:pt>
    <dgm:pt modelId="{5A7B768D-9638-4CE1-8F1B-0510E12E8290}" type="sibTrans" cxnId="{8107BA91-A499-4901-AE11-C2A96D3D1504}">
      <dgm:prSet/>
      <dgm:spPr/>
      <dgm:t>
        <a:bodyPr/>
        <a:lstStyle/>
        <a:p>
          <a:endParaRPr lang="en-GB"/>
        </a:p>
      </dgm:t>
    </dgm:pt>
    <dgm:pt modelId="{F79CC701-8AED-460C-B037-A7F28F489112}" type="pres">
      <dgm:prSet presAssocID="{38AC65DA-4DBD-4941-831C-A968BFF29544}" presName="diagram" presStyleCnt="0">
        <dgm:presLayoutVars>
          <dgm:dir/>
          <dgm:resizeHandles val="exact"/>
        </dgm:presLayoutVars>
      </dgm:prSet>
      <dgm:spPr/>
    </dgm:pt>
    <dgm:pt modelId="{D00A9DF9-1706-42CB-BD95-493892B7FEA8}" type="pres">
      <dgm:prSet presAssocID="{DFA89723-BEED-4D14-B21D-8111C3D596EB}" presName="node" presStyleLbl="node1" presStyleIdx="0" presStyleCnt="5">
        <dgm:presLayoutVars>
          <dgm:bulletEnabled val="1"/>
        </dgm:presLayoutVars>
      </dgm:prSet>
      <dgm:spPr/>
    </dgm:pt>
    <dgm:pt modelId="{A5ADEA5E-A98E-4AB6-BDB0-1568B7D30D9D}" type="pres">
      <dgm:prSet presAssocID="{23BEC507-8946-4B4C-BE4D-D5900F2C2B69}" presName="sibTrans" presStyleCnt="0"/>
      <dgm:spPr/>
    </dgm:pt>
    <dgm:pt modelId="{99C0EAB7-F098-4DE1-8E53-0BDCC1AD7DE9}" type="pres">
      <dgm:prSet presAssocID="{141B69B4-4A77-4EA6-89CF-2F91AB8C9015}" presName="node" presStyleLbl="node1" presStyleIdx="1" presStyleCnt="5">
        <dgm:presLayoutVars>
          <dgm:bulletEnabled val="1"/>
        </dgm:presLayoutVars>
      </dgm:prSet>
      <dgm:spPr/>
    </dgm:pt>
    <dgm:pt modelId="{11281687-E834-4E2E-ADE5-3F05B92C51BA}" type="pres">
      <dgm:prSet presAssocID="{339D4F16-50A4-4CD8-BA0B-F98D09F6C7E6}" presName="sibTrans" presStyleCnt="0"/>
      <dgm:spPr/>
    </dgm:pt>
    <dgm:pt modelId="{F381B620-7D09-4911-898A-2DCEC49265DE}" type="pres">
      <dgm:prSet presAssocID="{A488CD3E-6663-4011-BD18-CF013E760165}" presName="node" presStyleLbl="node1" presStyleIdx="2" presStyleCnt="5">
        <dgm:presLayoutVars>
          <dgm:bulletEnabled val="1"/>
        </dgm:presLayoutVars>
      </dgm:prSet>
      <dgm:spPr/>
    </dgm:pt>
    <dgm:pt modelId="{BF02874E-65DB-43A8-8EAA-6F326F081205}" type="pres">
      <dgm:prSet presAssocID="{433BA977-BCEF-43A0-A1C5-9C6BD2ACC615}" presName="sibTrans" presStyleCnt="0"/>
      <dgm:spPr/>
    </dgm:pt>
    <dgm:pt modelId="{13692B63-E5A7-4945-893E-5F8B3812D8A9}" type="pres">
      <dgm:prSet presAssocID="{13AC440B-36AB-4CDF-9301-E36390168F8F}" presName="node" presStyleLbl="node1" presStyleIdx="3" presStyleCnt="5">
        <dgm:presLayoutVars>
          <dgm:bulletEnabled val="1"/>
        </dgm:presLayoutVars>
      </dgm:prSet>
      <dgm:spPr/>
    </dgm:pt>
    <dgm:pt modelId="{345AB049-659B-476A-B92A-82A9580794A4}" type="pres">
      <dgm:prSet presAssocID="{AEA32201-D91C-4E33-9AFB-995457E76745}" presName="sibTrans" presStyleCnt="0"/>
      <dgm:spPr/>
    </dgm:pt>
    <dgm:pt modelId="{CE8E1A48-1B40-49B0-A1D7-E759DBD65A3D}" type="pres">
      <dgm:prSet presAssocID="{19D7653C-E91C-4BA9-A896-268B8010A7D5}" presName="node" presStyleLbl="node1" presStyleIdx="4" presStyleCnt="5">
        <dgm:presLayoutVars>
          <dgm:bulletEnabled val="1"/>
        </dgm:presLayoutVars>
      </dgm:prSet>
      <dgm:spPr/>
    </dgm:pt>
  </dgm:ptLst>
  <dgm:cxnLst>
    <dgm:cxn modelId="{16E4ED0A-27B3-4F09-AE0F-3B4EADCF4126}" type="presOf" srcId="{141B69B4-4A77-4EA6-89CF-2F91AB8C9015}" destId="{99C0EAB7-F098-4DE1-8E53-0BDCC1AD7DE9}" srcOrd="0" destOrd="0" presId="urn:microsoft.com/office/officeart/2005/8/layout/default"/>
    <dgm:cxn modelId="{DC6A0A22-2973-4857-96E5-2FDC8C37CB91}" srcId="{38AC65DA-4DBD-4941-831C-A968BFF29544}" destId="{141B69B4-4A77-4EA6-89CF-2F91AB8C9015}" srcOrd="1" destOrd="0" parTransId="{CECDC855-4FE1-4F94-9D16-CCB8B8AC6630}" sibTransId="{339D4F16-50A4-4CD8-BA0B-F98D09F6C7E6}"/>
    <dgm:cxn modelId="{A6DEA368-BF3C-4602-8914-06739C1F59B0}" type="presOf" srcId="{DFA89723-BEED-4D14-B21D-8111C3D596EB}" destId="{D00A9DF9-1706-42CB-BD95-493892B7FEA8}" srcOrd="0" destOrd="0" presId="urn:microsoft.com/office/officeart/2005/8/layout/default"/>
    <dgm:cxn modelId="{BDF0D975-FA30-4BA6-835E-6E32493E5AB6}" srcId="{38AC65DA-4DBD-4941-831C-A968BFF29544}" destId="{13AC440B-36AB-4CDF-9301-E36390168F8F}" srcOrd="3" destOrd="0" parTransId="{243B9C25-1A71-408D-8390-568122BFF1BD}" sibTransId="{AEA32201-D91C-4E33-9AFB-995457E76745}"/>
    <dgm:cxn modelId="{8107BA91-A499-4901-AE11-C2A96D3D1504}" srcId="{38AC65DA-4DBD-4941-831C-A968BFF29544}" destId="{19D7653C-E91C-4BA9-A896-268B8010A7D5}" srcOrd="4" destOrd="0" parTransId="{E778096B-6EDF-4F6B-8004-F09084E18A0E}" sibTransId="{5A7B768D-9638-4CE1-8F1B-0510E12E8290}"/>
    <dgm:cxn modelId="{66F5CA93-C236-40CC-89A0-34AF48DF7270}" srcId="{38AC65DA-4DBD-4941-831C-A968BFF29544}" destId="{A488CD3E-6663-4011-BD18-CF013E760165}" srcOrd="2" destOrd="0" parTransId="{7C13BC2A-D7D2-4432-A263-9C32196405AC}" sibTransId="{433BA977-BCEF-43A0-A1C5-9C6BD2ACC615}"/>
    <dgm:cxn modelId="{F2ADE29E-9C64-4141-95F4-63C373429ACC}" srcId="{38AC65DA-4DBD-4941-831C-A968BFF29544}" destId="{DFA89723-BEED-4D14-B21D-8111C3D596EB}" srcOrd="0" destOrd="0" parTransId="{46E971EF-A1FA-470B-8427-0D5DBAE11FCA}" sibTransId="{23BEC507-8946-4B4C-BE4D-D5900F2C2B69}"/>
    <dgm:cxn modelId="{B2A6CFC1-3DDA-4ACC-AE8E-1A05CE57BA5F}" type="presOf" srcId="{38AC65DA-4DBD-4941-831C-A968BFF29544}" destId="{F79CC701-8AED-460C-B037-A7F28F489112}" srcOrd="0" destOrd="0" presId="urn:microsoft.com/office/officeart/2005/8/layout/default"/>
    <dgm:cxn modelId="{037778F8-0E31-422D-92BF-7123C73F327B}" type="presOf" srcId="{A488CD3E-6663-4011-BD18-CF013E760165}" destId="{F381B620-7D09-4911-898A-2DCEC49265DE}" srcOrd="0" destOrd="0" presId="urn:microsoft.com/office/officeart/2005/8/layout/default"/>
    <dgm:cxn modelId="{36178CF8-E316-425D-A055-1EF9724523BE}" type="presOf" srcId="{19D7653C-E91C-4BA9-A896-268B8010A7D5}" destId="{CE8E1A48-1B40-49B0-A1D7-E759DBD65A3D}" srcOrd="0" destOrd="0" presId="urn:microsoft.com/office/officeart/2005/8/layout/default"/>
    <dgm:cxn modelId="{5FA2DBFA-1F0B-4E42-99C1-DCE8B2C05377}" type="presOf" srcId="{13AC440B-36AB-4CDF-9301-E36390168F8F}" destId="{13692B63-E5A7-4945-893E-5F8B3812D8A9}" srcOrd="0" destOrd="0" presId="urn:microsoft.com/office/officeart/2005/8/layout/default"/>
    <dgm:cxn modelId="{0448F4DF-DEC0-4910-AE52-A129CE0F9F51}" type="presParOf" srcId="{F79CC701-8AED-460C-B037-A7F28F489112}" destId="{D00A9DF9-1706-42CB-BD95-493892B7FEA8}" srcOrd="0" destOrd="0" presId="urn:microsoft.com/office/officeart/2005/8/layout/default"/>
    <dgm:cxn modelId="{0F014148-B14D-44F9-A0A9-9F80714593C6}" type="presParOf" srcId="{F79CC701-8AED-460C-B037-A7F28F489112}" destId="{A5ADEA5E-A98E-4AB6-BDB0-1568B7D30D9D}" srcOrd="1" destOrd="0" presId="urn:microsoft.com/office/officeart/2005/8/layout/default"/>
    <dgm:cxn modelId="{5079F2C4-6E21-4069-9E23-9D27FEECA7DD}" type="presParOf" srcId="{F79CC701-8AED-460C-B037-A7F28F489112}" destId="{99C0EAB7-F098-4DE1-8E53-0BDCC1AD7DE9}" srcOrd="2" destOrd="0" presId="urn:microsoft.com/office/officeart/2005/8/layout/default"/>
    <dgm:cxn modelId="{CC6D9B02-125D-462C-80EA-C0FD8E71572F}" type="presParOf" srcId="{F79CC701-8AED-460C-B037-A7F28F489112}" destId="{11281687-E834-4E2E-ADE5-3F05B92C51BA}" srcOrd="3" destOrd="0" presId="urn:microsoft.com/office/officeart/2005/8/layout/default"/>
    <dgm:cxn modelId="{A3782303-4B04-4B5D-B033-A5288D817429}" type="presParOf" srcId="{F79CC701-8AED-460C-B037-A7F28F489112}" destId="{F381B620-7D09-4911-898A-2DCEC49265DE}" srcOrd="4" destOrd="0" presId="urn:microsoft.com/office/officeart/2005/8/layout/default"/>
    <dgm:cxn modelId="{487B1C93-0E71-41C3-9B34-52AEA3F04443}" type="presParOf" srcId="{F79CC701-8AED-460C-B037-A7F28F489112}" destId="{BF02874E-65DB-43A8-8EAA-6F326F081205}" srcOrd="5" destOrd="0" presId="urn:microsoft.com/office/officeart/2005/8/layout/default"/>
    <dgm:cxn modelId="{5315F3B9-908A-4634-B019-D3685547D7CD}" type="presParOf" srcId="{F79CC701-8AED-460C-B037-A7F28F489112}" destId="{13692B63-E5A7-4945-893E-5F8B3812D8A9}" srcOrd="6" destOrd="0" presId="urn:microsoft.com/office/officeart/2005/8/layout/default"/>
    <dgm:cxn modelId="{F66C1377-7D6A-4618-89DB-401B0DDAD214}" type="presParOf" srcId="{F79CC701-8AED-460C-B037-A7F28F489112}" destId="{345AB049-659B-476A-B92A-82A9580794A4}" srcOrd="7" destOrd="0" presId="urn:microsoft.com/office/officeart/2005/8/layout/default"/>
    <dgm:cxn modelId="{4EC90E25-B8EB-4DC7-8BD7-CE8741592080}" type="presParOf" srcId="{F79CC701-8AED-460C-B037-A7F28F489112}" destId="{CE8E1A48-1B40-49B0-A1D7-E759DBD65A3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C65DA-4DBD-4941-831C-A968BFF2954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A89723-BEED-4D14-B21D-8111C3D596EB}">
      <dgm:prSet phldrT="[Text]" phldr="0"/>
      <dgm:spPr/>
      <dgm:t>
        <a:bodyPr/>
        <a:lstStyle/>
        <a:p>
          <a:r>
            <a:rPr lang="en-GB" b="1" dirty="0"/>
            <a:t>Timing</a:t>
          </a:r>
        </a:p>
      </dgm:t>
    </dgm:pt>
    <dgm:pt modelId="{46E971EF-A1FA-470B-8427-0D5DBAE11FCA}" type="parTrans" cxnId="{F2ADE29E-9C64-4141-95F4-63C373429ACC}">
      <dgm:prSet/>
      <dgm:spPr/>
      <dgm:t>
        <a:bodyPr/>
        <a:lstStyle/>
        <a:p>
          <a:endParaRPr lang="en-GB"/>
        </a:p>
      </dgm:t>
    </dgm:pt>
    <dgm:pt modelId="{23BEC507-8946-4B4C-BE4D-D5900F2C2B69}" type="sibTrans" cxnId="{F2ADE29E-9C64-4141-95F4-63C373429ACC}">
      <dgm:prSet/>
      <dgm:spPr/>
      <dgm:t>
        <a:bodyPr/>
        <a:lstStyle/>
        <a:p>
          <a:endParaRPr lang="en-GB"/>
        </a:p>
      </dgm:t>
    </dgm:pt>
    <dgm:pt modelId="{E425A78D-B704-4AC2-B01F-CAC49D948FB0}">
      <dgm:prSet phldrT="[Text]" phldr="0"/>
      <dgm:spPr/>
      <dgm:t>
        <a:bodyPr/>
        <a:lstStyle/>
        <a:p>
          <a:r>
            <a:rPr lang="en-GB"/>
            <a:t>Scope</a:t>
          </a:r>
          <a:endParaRPr lang="en-GB" dirty="0"/>
        </a:p>
      </dgm:t>
    </dgm:pt>
    <dgm:pt modelId="{7B65DA8D-177F-49A5-8EC0-BC9652038324}" type="parTrans" cxnId="{1F90C6DF-8ADF-46D6-8D7F-2ED00BA7CAEA}">
      <dgm:prSet/>
      <dgm:spPr/>
      <dgm:t>
        <a:bodyPr/>
        <a:lstStyle/>
        <a:p>
          <a:endParaRPr lang="en-GB"/>
        </a:p>
      </dgm:t>
    </dgm:pt>
    <dgm:pt modelId="{C62F438D-9ACB-4D7A-8998-0E2DE7E96821}" type="sibTrans" cxnId="{1F90C6DF-8ADF-46D6-8D7F-2ED00BA7CAEA}">
      <dgm:prSet/>
      <dgm:spPr/>
      <dgm:t>
        <a:bodyPr/>
        <a:lstStyle/>
        <a:p>
          <a:endParaRPr lang="en-GB"/>
        </a:p>
      </dgm:t>
    </dgm:pt>
    <dgm:pt modelId="{51089F05-052F-4A33-BAEE-0D73E3979C9B}">
      <dgm:prSet phldrT="[Text]" phldr="0"/>
      <dgm:spPr/>
      <dgm:t>
        <a:bodyPr/>
        <a:lstStyle/>
        <a:p>
          <a:r>
            <a:rPr lang="en-GB" dirty="0"/>
            <a:t>Lead</a:t>
          </a:r>
        </a:p>
      </dgm:t>
    </dgm:pt>
    <dgm:pt modelId="{07659D2E-C386-4BDE-869E-62B3FCD7EB1D}" type="parTrans" cxnId="{A8D3DDB6-A752-4A39-99C0-E43BE99D4DBC}">
      <dgm:prSet/>
      <dgm:spPr/>
      <dgm:t>
        <a:bodyPr/>
        <a:lstStyle/>
        <a:p>
          <a:endParaRPr lang="en-GB"/>
        </a:p>
      </dgm:t>
    </dgm:pt>
    <dgm:pt modelId="{8EB544CC-EAB6-4DB7-A0D5-E1330E31CEF8}" type="sibTrans" cxnId="{A8D3DDB6-A752-4A39-99C0-E43BE99D4DBC}">
      <dgm:prSet/>
      <dgm:spPr/>
      <dgm:t>
        <a:bodyPr/>
        <a:lstStyle/>
        <a:p>
          <a:endParaRPr lang="en-GB"/>
        </a:p>
      </dgm:t>
    </dgm:pt>
    <dgm:pt modelId="{32ECE320-94C3-4494-949B-6357C3AE5D9F}">
      <dgm:prSet phldrT="[Text]" phldr="0"/>
      <dgm:spPr/>
      <dgm:t>
        <a:bodyPr/>
        <a:lstStyle/>
        <a:p>
          <a:r>
            <a:rPr lang="en-GB" dirty="0"/>
            <a:t>Project Board/Project Management</a:t>
          </a:r>
        </a:p>
      </dgm:t>
    </dgm:pt>
    <dgm:pt modelId="{C88C15BC-6FBA-4B03-8E6E-CA1EB4DA5702}" type="parTrans" cxnId="{2A391E70-5D36-4AB7-BF04-A459B1CB3DD6}">
      <dgm:prSet/>
      <dgm:spPr/>
      <dgm:t>
        <a:bodyPr/>
        <a:lstStyle/>
        <a:p>
          <a:endParaRPr lang="en-GB"/>
        </a:p>
      </dgm:t>
    </dgm:pt>
    <dgm:pt modelId="{215085F3-146D-4FEA-B2A6-500BA4A4D540}" type="sibTrans" cxnId="{2A391E70-5D36-4AB7-BF04-A459B1CB3DD6}">
      <dgm:prSet/>
      <dgm:spPr/>
      <dgm:t>
        <a:bodyPr/>
        <a:lstStyle/>
        <a:p>
          <a:endParaRPr lang="en-GB"/>
        </a:p>
      </dgm:t>
    </dgm:pt>
    <dgm:pt modelId="{051BC576-6DFD-4D1C-81FD-7590850E2945}">
      <dgm:prSet phldrT="[Text]" phldr="0"/>
      <dgm:spPr/>
      <dgm:t>
        <a:bodyPr/>
        <a:lstStyle/>
        <a:p>
          <a:r>
            <a:rPr lang="en-GB" b="1" dirty="0"/>
            <a:t>Resource</a:t>
          </a:r>
        </a:p>
      </dgm:t>
    </dgm:pt>
    <dgm:pt modelId="{B2FFDBAA-88D9-4986-B480-619783D6C104}" type="parTrans" cxnId="{E6F0818D-4569-416B-B37B-1D620B7BD175}">
      <dgm:prSet/>
      <dgm:spPr/>
      <dgm:t>
        <a:bodyPr/>
        <a:lstStyle/>
        <a:p>
          <a:endParaRPr lang="en-GB"/>
        </a:p>
      </dgm:t>
    </dgm:pt>
    <dgm:pt modelId="{4D2599B7-CDBE-478C-B903-916CDD93BE19}" type="sibTrans" cxnId="{E6F0818D-4569-416B-B37B-1D620B7BD175}">
      <dgm:prSet/>
      <dgm:spPr/>
      <dgm:t>
        <a:bodyPr/>
        <a:lstStyle/>
        <a:p>
          <a:endParaRPr lang="en-GB"/>
        </a:p>
      </dgm:t>
    </dgm:pt>
    <dgm:pt modelId="{AF6CC048-684F-4FA0-948F-8182FA8765C8}">
      <dgm:prSet phldrT="[Text]" phldr="0"/>
      <dgm:spPr/>
      <dgm:t>
        <a:bodyPr/>
        <a:lstStyle/>
        <a:p>
          <a:r>
            <a:rPr lang="en-GB"/>
            <a:t>Training</a:t>
          </a:r>
          <a:endParaRPr lang="en-GB" dirty="0"/>
        </a:p>
      </dgm:t>
    </dgm:pt>
    <dgm:pt modelId="{2CC0DDA5-9D1A-4DDD-9AF9-037AD2FE8FD6}" type="parTrans" cxnId="{AAEAA161-31F7-46AC-808E-DF7F26CFD5C5}">
      <dgm:prSet/>
      <dgm:spPr/>
      <dgm:t>
        <a:bodyPr/>
        <a:lstStyle/>
        <a:p>
          <a:endParaRPr lang="en-GB"/>
        </a:p>
      </dgm:t>
    </dgm:pt>
    <dgm:pt modelId="{F698B4A6-287C-414F-AC26-279599646BC1}" type="sibTrans" cxnId="{AAEAA161-31F7-46AC-808E-DF7F26CFD5C5}">
      <dgm:prSet/>
      <dgm:spPr/>
      <dgm:t>
        <a:bodyPr/>
        <a:lstStyle/>
        <a:p>
          <a:endParaRPr lang="en-GB"/>
        </a:p>
      </dgm:t>
    </dgm:pt>
    <dgm:pt modelId="{F79CC701-8AED-460C-B037-A7F28F489112}" type="pres">
      <dgm:prSet presAssocID="{38AC65DA-4DBD-4941-831C-A968BFF29544}" presName="diagram" presStyleCnt="0">
        <dgm:presLayoutVars>
          <dgm:dir/>
          <dgm:resizeHandles val="exact"/>
        </dgm:presLayoutVars>
      </dgm:prSet>
      <dgm:spPr/>
    </dgm:pt>
    <dgm:pt modelId="{D00A9DF9-1706-42CB-BD95-493892B7FEA8}" type="pres">
      <dgm:prSet presAssocID="{DFA89723-BEED-4D14-B21D-8111C3D596EB}" presName="node" presStyleLbl="node1" presStyleIdx="0" presStyleCnt="6">
        <dgm:presLayoutVars>
          <dgm:bulletEnabled val="1"/>
        </dgm:presLayoutVars>
      </dgm:prSet>
      <dgm:spPr/>
    </dgm:pt>
    <dgm:pt modelId="{A5ADEA5E-A98E-4AB6-BDB0-1568B7D30D9D}" type="pres">
      <dgm:prSet presAssocID="{23BEC507-8946-4B4C-BE4D-D5900F2C2B69}" presName="sibTrans" presStyleCnt="0"/>
      <dgm:spPr/>
    </dgm:pt>
    <dgm:pt modelId="{89456406-5CAF-47DA-95F0-F6A42FF4C32D}" type="pres">
      <dgm:prSet presAssocID="{E425A78D-B704-4AC2-B01F-CAC49D948FB0}" presName="node" presStyleLbl="node1" presStyleIdx="1" presStyleCnt="6">
        <dgm:presLayoutVars>
          <dgm:bulletEnabled val="1"/>
        </dgm:presLayoutVars>
      </dgm:prSet>
      <dgm:spPr/>
    </dgm:pt>
    <dgm:pt modelId="{B08FA2B7-97B9-4110-B769-0A65983EAED4}" type="pres">
      <dgm:prSet presAssocID="{C62F438D-9ACB-4D7A-8998-0E2DE7E96821}" presName="sibTrans" presStyleCnt="0"/>
      <dgm:spPr/>
    </dgm:pt>
    <dgm:pt modelId="{60E4D10E-705A-47B0-8C76-8E29615F1A99}" type="pres">
      <dgm:prSet presAssocID="{51089F05-052F-4A33-BAEE-0D73E3979C9B}" presName="node" presStyleLbl="node1" presStyleIdx="2" presStyleCnt="6">
        <dgm:presLayoutVars>
          <dgm:bulletEnabled val="1"/>
        </dgm:presLayoutVars>
      </dgm:prSet>
      <dgm:spPr/>
    </dgm:pt>
    <dgm:pt modelId="{561B92E6-0D49-457D-9CEC-7B559FF3B3CD}" type="pres">
      <dgm:prSet presAssocID="{8EB544CC-EAB6-4DB7-A0D5-E1330E31CEF8}" presName="sibTrans" presStyleCnt="0"/>
      <dgm:spPr/>
    </dgm:pt>
    <dgm:pt modelId="{84399BE7-CE93-4793-9CEA-5775040B3FD1}" type="pres">
      <dgm:prSet presAssocID="{32ECE320-94C3-4494-949B-6357C3AE5D9F}" presName="node" presStyleLbl="node1" presStyleIdx="3" presStyleCnt="6">
        <dgm:presLayoutVars>
          <dgm:bulletEnabled val="1"/>
        </dgm:presLayoutVars>
      </dgm:prSet>
      <dgm:spPr/>
    </dgm:pt>
    <dgm:pt modelId="{1F1A84AF-99DD-4825-8929-EBE4E47166E0}" type="pres">
      <dgm:prSet presAssocID="{215085F3-146D-4FEA-B2A6-500BA4A4D540}" presName="sibTrans" presStyleCnt="0"/>
      <dgm:spPr/>
    </dgm:pt>
    <dgm:pt modelId="{3087204A-CDBB-43C3-A876-06D0348E3283}" type="pres">
      <dgm:prSet presAssocID="{051BC576-6DFD-4D1C-81FD-7590850E2945}" presName="node" presStyleLbl="node1" presStyleIdx="4" presStyleCnt="6">
        <dgm:presLayoutVars>
          <dgm:bulletEnabled val="1"/>
        </dgm:presLayoutVars>
      </dgm:prSet>
      <dgm:spPr/>
    </dgm:pt>
    <dgm:pt modelId="{E47A47AE-BBB1-42C9-8BC7-1C4F1F739BCA}" type="pres">
      <dgm:prSet presAssocID="{4D2599B7-CDBE-478C-B903-916CDD93BE19}" presName="sibTrans" presStyleCnt="0"/>
      <dgm:spPr/>
    </dgm:pt>
    <dgm:pt modelId="{99455A7B-1C2E-4EA9-AE6C-58F01EACCD86}" type="pres">
      <dgm:prSet presAssocID="{AF6CC048-684F-4FA0-948F-8182FA8765C8}" presName="node" presStyleLbl="node1" presStyleIdx="5" presStyleCnt="6">
        <dgm:presLayoutVars>
          <dgm:bulletEnabled val="1"/>
        </dgm:presLayoutVars>
      </dgm:prSet>
      <dgm:spPr/>
    </dgm:pt>
  </dgm:ptLst>
  <dgm:cxnLst>
    <dgm:cxn modelId="{FD51C706-34EC-4C93-94C7-414521EBB57E}" type="presOf" srcId="{32ECE320-94C3-4494-949B-6357C3AE5D9F}" destId="{84399BE7-CE93-4793-9CEA-5775040B3FD1}" srcOrd="0" destOrd="0" presId="urn:microsoft.com/office/officeart/2005/8/layout/default"/>
    <dgm:cxn modelId="{410ACC27-CC39-430D-940E-5DDBA711BCD1}" type="presOf" srcId="{051BC576-6DFD-4D1C-81FD-7590850E2945}" destId="{3087204A-CDBB-43C3-A876-06D0348E3283}" srcOrd="0" destOrd="0" presId="urn:microsoft.com/office/officeart/2005/8/layout/default"/>
    <dgm:cxn modelId="{1573E931-AAB7-4322-B122-9856B76F29D3}" type="presOf" srcId="{AF6CC048-684F-4FA0-948F-8182FA8765C8}" destId="{99455A7B-1C2E-4EA9-AE6C-58F01EACCD86}" srcOrd="0" destOrd="0" presId="urn:microsoft.com/office/officeart/2005/8/layout/default"/>
    <dgm:cxn modelId="{AAEAA161-31F7-46AC-808E-DF7F26CFD5C5}" srcId="{38AC65DA-4DBD-4941-831C-A968BFF29544}" destId="{AF6CC048-684F-4FA0-948F-8182FA8765C8}" srcOrd="5" destOrd="0" parTransId="{2CC0DDA5-9D1A-4DDD-9AF9-037AD2FE8FD6}" sibTransId="{F698B4A6-287C-414F-AC26-279599646BC1}"/>
    <dgm:cxn modelId="{A6DEA368-BF3C-4602-8914-06739C1F59B0}" type="presOf" srcId="{DFA89723-BEED-4D14-B21D-8111C3D596EB}" destId="{D00A9DF9-1706-42CB-BD95-493892B7FEA8}" srcOrd="0" destOrd="0" presId="urn:microsoft.com/office/officeart/2005/8/layout/default"/>
    <dgm:cxn modelId="{2A391E70-5D36-4AB7-BF04-A459B1CB3DD6}" srcId="{38AC65DA-4DBD-4941-831C-A968BFF29544}" destId="{32ECE320-94C3-4494-949B-6357C3AE5D9F}" srcOrd="3" destOrd="0" parTransId="{C88C15BC-6FBA-4B03-8E6E-CA1EB4DA5702}" sibTransId="{215085F3-146D-4FEA-B2A6-500BA4A4D540}"/>
    <dgm:cxn modelId="{E6F0818D-4569-416B-B37B-1D620B7BD175}" srcId="{38AC65DA-4DBD-4941-831C-A968BFF29544}" destId="{051BC576-6DFD-4D1C-81FD-7590850E2945}" srcOrd="4" destOrd="0" parTransId="{B2FFDBAA-88D9-4986-B480-619783D6C104}" sibTransId="{4D2599B7-CDBE-478C-B903-916CDD93BE19}"/>
    <dgm:cxn modelId="{606A169A-C2A1-4937-86B8-F28D14335144}" type="presOf" srcId="{51089F05-052F-4A33-BAEE-0D73E3979C9B}" destId="{60E4D10E-705A-47B0-8C76-8E29615F1A99}" srcOrd="0" destOrd="0" presId="urn:microsoft.com/office/officeart/2005/8/layout/default"/>
    <dgm:cxn modelId="{F2ADE29E-9C64-4141-95F4-63C373429ACC}" srcId="{38AC65DA-4DBD-4941-831C-A968BFF29544}" destId="{DFA89723-BEED-4D14-B21D-8111C3D596EB}" srcOrd="0" destOrd="0" parTransId="{46E971EF-A1FA-470B-8427-0D5DBAE11FCA}" sibTransId="{23BEC507-8946-4B4C-BE4D-D5900F2C2B69}"/>
    <dgm:cxn modelId="{A8D3DDB6-A752-4A39-99C0-E43BE99D4DBC}" srcId="{38AC65DA-4DBD-4941-831C-A968BFF29544}" destId="{51089F05-052F-4A33-BAEE-0D73E3979C9B}" srcOrd="2" destOrd="0" parTransId="{07659D2E-C386-4BDE-869E-62B3FCD7EB1D}" sibTransId="{8EB544CC-EAB6-4DB7-A0D5-E1330E31CEF8}"/>
    <dgm:cxn modelId="{B2A6CFC1-3DDA-4ACC-AE8E-1A05CE57BA5F}" type="presOf" srcId="{38AC65DA-4DBD-4941-831C-A968BFF29544}" destId="{F79CC701-8AED-460C-B037-A7F28F489112}" srcOrd="0" destOrd="0" presId="urn:microsoft.com/office/officeart/2005/8/layout/default"/>
    <dgm:cxn modelId="{887A1BDA-DCF0-4922-8C6E-CB7A43B16811}" type="presOf" srcId="{E425A78D-B704-4AC2-B01F-CAC49D948FB0}" destId="{89456406-5CAF-47DA-95F0-F6A42FF4C32D}" srcOrd="0" destOrd="0" presId="urn:microsoft.com/office/officeart/2005/8/layout/default"/>
    <dgm:cxn modelId="{1F90C6DF-8ADF-46D6-8D7F-2ED00BA7CAEA}" srcId="{38AC65DA-4DBD-4941-831C-A968BFF29544}" destId="{E425A78D-B704-4AC2-B01F-CAC49D948FB0}" srcOrd="1" destOrd="0" parTransId="{7B65DA8D-177F-49A5-8EC0-BC9652038324}" sibTransId="{C62F438D-9ACB-4D7A-8998-0E2DE7E96821}"/>
    <dgm:cxn modelId="{0448F4DF-DEC0-4910-AE52-A129CE0F9F51}" type="presParOf" srcId="{F79CC701-8AED-460C-B037-A7F28F489112}" destId="{D00A9DF9-1706-42CB-BD95-493892B7FEA8}" srcOrd="0" destOrd="0" presId="urn:microsoft.com/office/officeart/2005/8/layout/default"/>
    <dgm:cxn modelId="{0F014148-B14D-44F9-A0A9-9F80714593C6}" type="presParOf" srcId="{F79CC701-8AED-460C-B037-A7F28F489112}" destId="{A5ADEA5E-A98E-4AB6-BDB0-1568B7D30D9D}" srcOrd="1" destOrd="0" presId="urn:microsoft.com/office/officeart/2005/8/layout/default"/>
    <dgm:cxn modelId="{88DD5EBB-0F34-4425-B93F-4FD9B0797FBD}" type="presParOf" srcId="{F79CC701-8AED-460C-B037-A7F28F489112}" destId="{89456406-5CAF-47DA-95F0-F6A42FF4C32D}" srcOrd="2" destOrd="0" presId="urn:microsoft.com/office/officeart/2005/8/layout/default"/>
    <dgm:cxn modelId="{65EFCB41-2141-4F69-AA5C-265FDC263104}" type="presParOf" srcId="{F79CC701-8AED-460C-B037-A7F28F489112}" destId="{B08FA2B7-97B9-4110-B769-0A65983EAED4}" srcOrd="3" destOrd="0" presId="urn:microsoft.com/office/officeart/2005/8/layout/default"/>
    <dgm:cxn modelId="{C98EE213-A75A-460D-8B33-5EAC516311E9}" type="presParOf" srcId="{F79CC701-8AED-460C-B037-A7F28F489112}" destId="{60E4D10E-705A-47B0-8C76-8E29615F1A99}" srcOrd="4" destOrd="0" presId="urn:microsoft.com/office/officeart/2005/8/layout/default"/>
    <dgm:cxn modelId="{1EC63CB2-2D59-415C-9A1E-87917943D5B3}" type="presParOf" srcId="{F79CC701-8AED-460C-B037-A7F28F489112}" destId="{561B92E6-0D49-457D-9CEC-7B559FF3B3CD}" srcOrd="5" destOrd="0" presId="urn:microsoft.com/office/officeart/2005/8/layout/default"/>
    <dgm:cxn modelId="{C9894125-08C1-435A-B40B-05BE9F0974B7}" type="presParOf" srcId="{F79CC701-8AED-460C-B037-A7F28F489112}" destId="{84399BE7-CE93-4793-9CEA-5775040B3FD1}" srcOrd="6" destOrd="0" presId="urn:microsoft.com/office/officeart/2005/8/layout/default"/>
    <dgm:cxn modelId="{E30E619E-93CA-4530-8E77-B58AF28D1CCB}" type="presParOf" srcId="{F79CC701-8AED-460C-B037-A7F28F489112}" destId="{1F1A84AF-99DD-4825-8929-EBE4E47166E0}" srcOrd="7" destOrd="0" presId="urn:microsoft.com/office/officeart/2005/8/layout/default"/>
    <dgm:cxn modelId="{1521A9CE-EDD9-4966-86B1-B087B4657F6F}" type="presParOf" srcId="{F79CC701-8AED-460C-B037-A7F28F489112}" destId="{3087204A-CDBB-43C3-A876-06D0348E3283}" srcOrd="8" destOrd="0" presId="urn:microsoft.com/office/officeart/2005/8/layout/default"/>
    <dgm:cxn modelId="{75B8B8FC-456D-47E0-B8B9-8DFC435FD3C1}" type="presParOf" srcId="{F79CC701-8AED-460C-B037-A7F28F489112}" destId="{E47A47AE-BBB1-42C9-8BC7-1C4F1F739BCA}" srcOrd="9" destOrd="0" presId="urn:microsoft.com/office/officeart/2005/8/layout/default"/>
    <dgm:cxn modelId="{C562DB24-556D-4695-9D68-7F99515F9365}" type="presParOf" srcId="{F79CC701-8AED-460C-B037-A7F28F489112}" destId="{99455A7B-1C2E-4EA9-AE6C-58F01EACCD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A9DF9-1706-42CB-BD95-493892B7FEA8}">
      <dsp:nvSpPr>
        <dsp:cNvPr id="0" name=""/>
        <dsp:cNvSpPr/>
      </dsp:nvSpPr>
      <dsp:spPr>
        <a:xfrm>
          <a:off x="0" y="292906"/>
          <a:ext cx="1852686" cy="1111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Case admin</a:t>
          </a:r>
        </a:p>
      </dsp:txBody>
      <dsp:txXfrm>
        <a:off x="0" y="292906"/>
        <a:ext cx="1852686" cy="1111611"/>
      </dsp:txXfrm>
    </dsp:sp>
    <dsp:sp modelId="{99C0EAB7-F098-4DE1-8E53-0BDCC1AD7DE9}">
      <dsp:nvSpPr>
        <dsp:cNvPr id="0" name=""/>
        <dsp:cNvSpPr/>
      </dsp:nvSpPr>
      <dsp:spPr>
        <a:xfrm>
          <a:off x="2037955" y="292906"/>
          <a:ext cx="1852686" cy="1111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Call centre</a:t>
          </a:r>
        </a:p>
      </dsp:txBody>
      <dsp:txXfrm>
        <a:off x="2037955" y="292906"/>
        <a:ext cx="1852686" cy="1111611"/>
      </dsp:txXfrm>
    </dsp:sp>
    <dsp:sp modelId="{F381B620-7D09-4911-898A-2DCEC49265DE}">
      <dsp:nvSpPr>
        <dsp:cNvPr id="0" name=""/>
        <dsp:cNvSpPr/>
      </dsp:nvSpPr>
      <dsp:spPr>
        <a:xfrm>
          <a:off x="4075910" y="292906"/>
          <a:ext cx="1852686" cy="1111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Maintenance surveyors</a:t>
          </a:r>
        </a:p>
      </dsp:txBody>
      <dsp:txXfrm>
        <a:off x="4075910" y="292906"/>
        <a:ext cx="1852686" cy="1111611"/>
      </dsp:txXfrm>
    </dsp:sp>
    <dsp:sp modelId="{13692B63-E5A7-4945-893E-5F8B3812D8A9}">
      <dsp:nvSpPr>
        <dsp:cNvPr id="0" name=""/>
        <dsp:cNvSpPr/>
      </dsp:nvSpPr>
      <dsp:spPr>
        <a:xfrm>
          <a:off x="1018977" y="1589787"/>
          <a:ext cx="1852686" cy="1111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Decision makers</a:t>
          </a:r>
        </a:p>
      </dsp:txBody>
      <dsp:txXfrm>
        <a:off x="1018977" y="1589787"/>
        <a:ext cx="1852686" cy="1111611"/>
      </dsp:txXfrm>
    </dsp:sp>
    <dsp:sp modelId="{CE8E1A48-1B40-49B0-A1D7-E759DBD65A3D}">
      <dsp:nvSpPr>
        <dsp:cNvPr id="0" name=""/>
        <dsp:cNvSpPr/>
      </dsp:nvSpPr>
      <dsp:spPr>
        <a:xfrm>
          <a:off x="3056932" y="1589787"/>
          <a:ext cx="1852686" cy="1111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Contractors</a:t>
          </a:r>
          <a:endParaRPr lang="en-GB" sz="2400" kern="1200" dirty="0"/>
        </a:p>
      </dsp:txBody>
      <dsp:txXfrm>
        <a:off x="3056932" y="1589787"/>
        <a:ext cx="1852686" cy="1111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A9DF9-1706-42CB-BD95-493892B7FEA8}">
      <dsp:nvSpPr>
        <dsp:cNvPr id="0" name=""/>
        <dsp:cNvSpPr/>
      </dsp:nvSpPr>
      <dsp:spPr>
        <a:xfrm>
          <a:off x="0" y="395592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Timing</a:t>
          </a:r>
        </a:p>
      </dsp:txBody>
      <dsp:txXfrm>
        <a:off x="0" y="395592"/>
        <a:ext cx="1904999" cy="1143000"/>
      </dsp:txXfrm>
    </dsp:sp>
    <dsp:sp modelId="{89456406-5CAF-47DA-95F0-F6A42FF4C32D}">
      <dsp:nvSpPr>
        <dsp:cNvPr id="0" name=""/>
        <dsp:cNvSpPr/>
      </dsp:nvSpPr>
      <dsp:spPr>
        <a:xfrm>
          <a:off x="2095500" y="395592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Scope</a:t>
          </a:r>
          <a:endParaRPr lang="en-GB" sz="2300" kern="1200" dirty="0"/>
        </a:p>
      </dsp:txBody>
      <dsp:txXfrm>
        <a:off x="2095500" y="395592"/>
        <a:ext cx="1904999" cy="1143000"/>
      </dsp:txXfrm>
    </dsp:sp>
    <dsp:sp modelId="{60E4D10E-705A-47B0-8C76-8E29615F1A99}">
      <dsp:nvSpPr>
        <dsp:cNvPr id="0" name=""/>
        <dsp:cNvSpPr/>
      </dsp:nvSpPr>
      <dsp:spPr>
        <a:xfrm>
          <a:off x="4191000" y="395592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Lead</a:t>
          </a:r>
        </a:p>
      </dsp:txBody>
      <dsp:txXfrm>
        <a:off x="4191000" y="395592"/>
        <a:ext cx="1904999" cy="1143000"/>
      </dsp:txXfrm>
    </dsp:sp>
    <dsp:sp modelId="{84399BE7-CE93-4793-9CEA-5775040B3FD1}">
      <dsp:nvSpPr>
        <dsp:cNvPr id="0" name=""/>
        <dsp:cNvSpPr/>
      </dsp:nvSpPr>
      <dsp:spPr>
        <a:xfrm>
          <a:off x="0" y="1729092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Project Board/Project Management</a:t>
          </a:r>
        </a:p>
      </dsp:txBody>
      <dsp:txXfrm>
        <a:off x="0" y="1729092"/>
        <a:ext cx="1904999" cy="1143000"/>
      </dsp:txXfrm>
    </dsp:sp>
    <dsp:sp modelId="{3087204A-CDBB-43C3-A876-06D0348E3283}">
      <dsp:nvSpPr>
        <dsp:cNvPr id="0" name=""/>
        <dsp:cNvSpPr/>
      </dsp:nvSpPr>
      <dsp:spPr>
        <a:xfrm>
          <a:off x="2095500" y="1729091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Resource</a:t>
          </a:r>
        </a:p>
      </dsp:txBody>
      <dsp:txXfrm>
        <a:off x="2095500" y="1729091"/>
        <a:ext cx="1904999" cy="1143000"/>
      </dsp:txXfrm>
    </dsp:sp>
    <dsp:sp modelId="{99455A7B-1C2E-4EA9-AE6C-58F01EACCD86}">
      <dsp:nvSpPr>
        <dsp:cNvPr id="0" name=""/>
        <dsp:cNvSpPr/>
      </dsp:nvSpPr>
      <dsp:spPr>
        <a:xfrm>
          <a:off x="4191000" y="1729091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Training</a:t>
          </a:r>
          <a:endParaRPr lang="en-GB" sz="2300" kern="1200" dirty="0"/>
        </a:p>
      </dsp:txBody>
      <dsp:txXfrm>
        <a:off x="4191000" y="1729091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4FDB2-C56E-4A16-850A-D48127724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5BF6A-D09B-458D-9BCC-25FD0E34B1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96BD8-71CF-4441-8FA8-4F2B18FF236A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43E3C-A977-4F26-BE2F-B9EFF967FA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9562-1C10-DA41-81BF-C3E1C6005CFC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DE115-B3D8-BD44-9736-F8569CA32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6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DED5-0881-387B-4B6C-DACDCAFC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5ADAA-38F0-41FA-1840-A72377AED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8F5E1-C96F-7EDF-2AA5-DC9824340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E4E0-E8A6-F3AA-2BB3-D348F321F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3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0A88E-E33B-0584-10F5-228021766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5F3F3-D212-4A07-6BA5-F4742636A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F4877-41E2-2638-A2F0-F6EECCE08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5358E-940B-6894-DF34-34F116D4D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3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4F50B-3F73-F4E3-E001-DD434E8A2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76B2B-2F9E-7EE8-511B-D1698E8BE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2640F-E917-2893-CC7D-18D25F03D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CFF1-D53C-9E21-FC35-37BBA79A8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61F50-A27A-4D9A-01FA-5F6F84830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888D0-123B-6210-F2F1-C5DAE2EBA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4D4D0-4B51-8BA5-BA77-C2B1E6641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8C628-A104-D8E4-4AEC-01DEA63A6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5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72402-D27B-C993-BEC0-EABD9C845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7F51D-988D-F3E4-9F3C-B00C8E409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9AE98-71BD-9989-9F4F-10EC5324A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0A7B1-8060-7FA1-5541-5DA04BC793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2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E3E96-8936-1BFC-5BD1-3C16EF72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C398E-5E48-461D-AA92-CDD895A64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DA451-1637-59C8-F639-32F73630A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28971-2B4B-0FD2-BCFC-5F28C52C8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73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A36FE-1315-266D-35CF-62EA2244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F313D-A504-93C0-45D3-FA04D99C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E0C67-24F3-5FDD-F8F5-C737FEA22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4523F-4104-5F46-A5A8-5213EA5BC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9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0F94-5B72-288A-876E-A1929D89E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EEAE8-A7C7-8DC1-F7E9-134A01253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D6ACA-6AB6-9B7F-450D-9FF2B5871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4731A-F3F7-BC98-43CC-75F5605F0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D44AB-FA36-44DF-AF01-C18FA9316A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3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179999"/>
            <a:ext cx="8964000" cy="460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85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80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AB3EC8B-212A-4A35-82DE-B9D3853768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484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2435840"/>
            <a:ext cx="5572642" cy="2213887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0000" y="1620000"/>
            <a:ext cx="5572642" cy="82298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8C860AB6-002A-B26B-5125-02DAA95CA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80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AB3EC8B-212A-4A35-82DE-B9D3853768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484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0000" y="2435840"/>
            <a:ext cx="5572642" cy="2213887"/>
          </a:xfrm>
        </p:spPr>
        <p:txBody>
          <a:bodyPr numCol="3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24000" y="1620000"/>
            <a:ext cx="5572642" cy="82298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FE7A5D4-1D47-C7EA-591E-1506C0494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0" y="540000"/>
            <a:ext cx="476938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0" y="1620000"/>
            <a:ext cx="5928481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80000"/>
            <a:ext cx="2167466" cy="1533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C29539A-43E9-4CFD-9C04-07FE566D9A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713600"/>
            <a:ext cx="2167466" cy="1533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7E5642-0D70-4342-8DF7-F60884667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3247200"/>
            <a:ext cx="2167466" cy="1533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B2CA738-F5B7-06E8-642B-9B21F1F1D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171" y="955356"/>
            <a:ext cx="4413541" cy="36943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FA63420-1D0E-CBCE-CD25-6E4CB0EEE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5172" y="1767328"/>
            <a:ext cx="4413541" cy="2866144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5172" y="950174"/>
            <a:ext cx="4413541" cy="8094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A3B51A3-69EF-C62F-BFDA-EADC61D6B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214AD63-DE2A-A89B-C472-E1F4CA39C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ED1E9FD-4869-02E5-F4BD-69744C018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on the phone&#10;&#10;AI-generated content may be incorrect.">
            <a:extLst>
              <a:ext uri="{FF2B5EF4-FFF2-40B4-BE49-F238E27FC236}">
                <a16:creationId xmlns:a16="http://schemas.microsoft.com/office/drawing/2014/main" id="{95A9C4CE-F6B2-61E6-3576-2344B32FE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holding a mug&#10;&#10;AI-generated content may be incorrect.">
            <a:extLst>
              <a:ext uri="{FF2B5EF4-FFF2-40B4-BE49-F238E27FC236}">
                <a16:creationId xmlns:a16="http://schemas.microsoft.com/office/drawing/2014/main" id="{73CF2D04-71B0-7F7E-DD3B-591C443AD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talking to another person&#10;&#10;AI-generated content may be incorrect.">
            <a:extLst>
              <a:ext uri="{FF2B5EF4-FFF2-40B4-BE49-F238E27FC236}">
                <a16:creationId xmlns:a16="http://schemas.microsoft.com/office/drawing/2014/main" id="{71DF942D-8F84-F0D2-2CCD-5571EA62D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6921500" cy="6866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20000"/>
            <a:ext cx="6921500" cy="305038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2EF5CA2-975E-52EC-D7C1-6E2DFF6A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itting on a couch with a baby&#10;&#10;AI-generated content may be incorrect.">
            <a:extLst>
              <a:ext uri="{FF2B5EF4-FFF2-40B4-BE49-F238E27FC236}">
                <a16:creationId xmlns:a16="http://schemas.microsoft.com/office/drawing/2014/main" id="{067AAC8A-5357-22CB-4B63-FF189BFBD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ck house with solar panels&#10;&#10;AI-generated content may be incorrect.">
            <a:extLst>
              <a:ext uri="{FF2B5EF4-FFF2-40B4-BE49-F238E27FC236}">
                <a16:creationId xmlns:a16="http://schemas.microsoft.com/office/drawing/2014/main" id="{D5A56B05-8A6A-932B-ADF7-B67620692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fence and grass&#10;&#10;AI-generated content may be incorrect.">
            <a:extLst>
              <a:ext uri="{FF2B5EF4-FFF2-40B4-BE49-F238E27FC236}">
                <a16:creationId xmlns:a16="http://schemas.microsoft.com/office/drawing/2014/main" id="{E53BA4EA-A17B-662E-E91A-F8AB17289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w of houses with a fence and bushes&#10;&#10;AI-generated content may be incorrect.">
            <a:extLst>
              <a:ext uri="{FF2B5EF4-FFF2-40B4-BE49-F238E27FC236}">
                <a16:creationId xmlns:a16="http://schemas.microsoft.com/office/drawing/2014/main" id="{F7137491-13F2-4477-2A3F-B9E7AEEA9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ar parked in front of a house&#10;&#10;AI-generated content may be incorrect.">
            <a:extLst>
              <a:ext uri="{FF2B5EF4-FFF2-40B4-BE49-F238E27FC236}">
                <a16:creationId xmlns:a16="http://schemas.microsoft.com/office/drawing/2014/main" id="{E3A749A7-D870-3890-4263-89B6DE6A9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front of a window&#10;&#10;AI-generated content may be incorrect.">
            <a:extLst>
              <a:ext uri="{FF2B5EF4-FFF2-40B4-BE49-F238E27FC236}">
                <a16:creationId xmlns:a16="http://schemas.microsoft.com/office/drawing/2014/main" id="{DA92C7F1-31A1-812E-2047-7912AA5CD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reading a book&#10;&#10;AI-generated content may be incorrect.">
            <a:extLst>
              <a:ext uri="{FF2B5EF4-FFF2-40B4-BE49-F238E27FC236}">
                <a16:creationId xmlns:a16="http://schemas.microsoft.com/office/drawing/2014/main" id="{5B22C05F-60BC-0483-103B-226A7B801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sitting on a bench&#10;&#10;AI-generated content may be incorrect.">
            <a:extLst>
              <a:ext uri="{FF2B5EF4-FFF2-40B4-BE49-F238E27FC236}">
                <a16:creationId xmlns:a16="http://schemas.microsoft.com/office/drawing/2014/main" id="{A0B93D90-71CC-28DF-919E-7EB5F0A6D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quatting down with a dog&#10;&#10;AI-generated content may be incorrect.">
            <a:extLst>
              <a:ext uri="{FF2B5EF4-FFF2-40B4-BE49-F238E27FC236}">
                <a16:creationId xmlns:a16="http://schemas.microsoft.com/office/drawing/2014/main" id="{146FE03A-CD58-E1BF-1D4F-98E85F743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house&#10;&#10;AI-generated content may be incorrect.">
            <a:extLst>
              <a:ext uri="{FF2B5EF4-FFF2-40B4-BE49-F238E27FC236}">
                <a16:creationId xmlns:a16="http://schemas.microsoft.com/office/drawing/2014/main" id="{5AB941A1-A077-F002-4C0A-1BF8464C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6921500" cy="5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20000"/>
            <a:ext cx="6921500" cy="6143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57214" y="2340000"/>
            <a:ext cx="6921500" cy="2351315"/>
          </a:xfrm>
        </p:spPr>
        <p:txBody>
          <a:bodyPr numCol="2" spcCol="180000"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2D6E375-57D8-A61A-2E69-BB51DDF98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ck house with a fence&#10;&#10;AI-generated content may be incorrect.">
            <a:extLst>
              <a:ext uri="{FF2B5EF4-FFF2-40B4-BE49-F238E27FC236}">
                <a16:creationId xmlns:a16="http://schemas.microsoft.com/office/drawing/2014/main" id="{394DD0F5-AE39-F545-5F16-0CB927762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w of houses with a lawn and grass&#10;&#10;AI-generated content may be incorrect.">
            <a:extLst>
              <a:ext uri="{FF2B5EF4-FFF2-40B4-BE49-F238E27FC236}">
                <a16:creationId xmlns:a16="http://schemas.microsoft.com/office/drawing/2014/main" id="{49C03CA6-79BB-1965-A704-CD720F2A0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A1B2-9B1B-47AE-9EBC-E6B77601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F77D4-200A-4797-AB28-A8FF3CF0C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49477-3F14-4F6D-AC47-D700A25F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E593-198A-43AA-8636-49B4A96E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98880-189E-430F-A8C8-DAEA9085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54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399B-782F-4797-B5FA-BE7FB083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CD67-4D40-464A-AF00-B9C11F768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9DCA0-C073-41A2-A4CA-5CA7D160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A90F-6F33-4AAD-A565-EEFC50FE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6542-B543-4FA1-8383-CB0AFEF44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72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4765-DFED-45E9-8E7F-4C281347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2948E-DB7D-4119-AB75-176A77FE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243CF-54A6-4B1B-BA93-91CE8BAD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A8EDF-D174-4F14-861F-7A9610F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D2DEC-C257-4E2B-99F7-B3A00D64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68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B018-3484-4D91-993B-701081C5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2B9C-504D-48C0-82D4-D8255779D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DBC6E-6ADA-469A-87C4-A66BC1FF0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976D4-CF7E-4898-A97A-A9F9880C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04784-BBB6-495A-8C4F-5DD881BA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FEAA8-1D27-4F62-80DE-78F07944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17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CEF1-ED49-4C40-B418-274AF7F6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F37D-5F24-465F-B829-182C7E52B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3BBBB-67C4-4B96-8FEC-3255BA0C0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665F7-C50E-470C-8458-EF0C80B90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D3FCE-48B0-408D-BA1C-8A4208FFB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B8F2B-FEAC-491E-8612-50B8CE80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82A8A-411B-422F-86DE-7B62EF6F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BA50E-6B8A-45D0-889A-178013B7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2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C617-33C9-4C07-A688-22A4966B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FC3DC-D158-458C-8508-16389E37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6FAA1-0609-437B-8A21-1F247092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969F4-A20C-4EDF-9BF0-D184C2B1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52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6E7A9-265A-44C0-AD7E-916EAA12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3BA6B-F131-431B-A3F8-152FB70C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ADEF0-464E-4E5F-9C66-658886FA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61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0368-0C33-48D3-B1BB-BDB7E9B9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6368-F8EA-442B-A418-47B3424B6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A5991-D4B2-4878-946A-83D7CF771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3BEB3-CC69-4CF0-B321-85C91D40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0497F-FD7B-4DD1-80B4-EE393E86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541CD-DE2D-4E16-999E-488842FB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0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9914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6921500" cy="6866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20000"/>
            <a:ext cx="6921500" cy="6143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57214" y="2286000"/>
            <a:ext cx="6921500" cy="2351315"/>
          </a:xfrm>
        </p:spPr>
        <p:txBody>
          <a:bodyPr numCol="3" spcCol="180000"/>
          <a:lstStyle>
            <a:lvl1pPr>
              <a:defRPr sz="11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EE9BF32-A92E-E3BD-2B01-41490F18D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6039-4598-4AA0-BD3C-03FF0A99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F6579-7EEA-4635-AAC4-DACB8A9CA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5FC29-6095-4F3F-B988-E3D5F5BC2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C246D-6BDD-492E-9FF9-2CD0BC45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F6224-0CA6-4E50-A79C-9D24A115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6A9C-544B-40E8-89BF-D690AA8C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419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CC4C-4C54-4A0D-84AA-F0071582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703F1-DC5C-4227-AAEB-88E7E021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CC7F-47F5-4914-AA70-DFD53851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F6D83-38D5-4FD3-88F7-A4112A0C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BB5F-4A69-4EBF-923E-8FD0CBB4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54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EA2BD-D070-4F17-AF2B-DF327CB04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32F06-F04D-45E9-9AE1-FC1A35983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2318-7AE0-4A6A-BD19-6C0BAC35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3F38F-2371-4AE5-8A92-A90E7F36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EC4F8-1836-455D-BC8A-B365AA90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37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9" cy="51435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179999"/>
            <a:ext cx="8964000" cy="460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688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0001"/>
            <a:ext cx="6921500" cy="6866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620000"/>
            <a:ext cx="6921500" cy="305038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0000"/>
            <a:ext cx="6921500" cy="5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620001"/>
            <a:ext cx="6921500" cy="6143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57215" y="2340001"/>
            <a:ext cx="6921500" cy="2351315"/>
          </a:xfrm>
        </p:spPr>
        <p:txBody>
          <a:bodyPr numCol="2" spcCol="180000"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5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9914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0001"/>
            <a:ext cx="6921500" cy="6866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620001"/>
            <a:ext cx="6921500" cy="6143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57215" y="2286001"/>
            <a:ext cx="6921500" cy="2351315"/>
          </a:xfrm>
        </p:spPr>
        <p:txBody>
          <a:bodyPr numCol="3" spcCol="180000"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7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0" y="540000"/>
            <a:ext cx="3143478" cy="10193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1" y="1800001"/>
            <a:ext cx="4302578" cy="269727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79999"/>
            <a:ext cx="3951288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96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Imag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79999"/>
            <a:ext cx="3951288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0" y="540000"/>
            <a:ext cx="3143478" cy="1019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1" y="2808001"/>
            <a:ext cx="4302578" cy="1898618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20001" y="1800000"/>
            <a:ext cx="4302578" cy="7986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8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9999"/>
            <a:ext cx="2698124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02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0" y="540000"/>
            <a:ext cx="3143478" cy="10193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0" y="1800000"/>
            <a:ext cx="4302578" cy="269727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79999"/>
            <a:ext cx="3951288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E771C4D-CAA9-92E0-2C93-A2F5A5313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Imag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9999"/>
            <a:ext cx="2698124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2435841"/>
            <a:ext cx="5572642" cy="2213888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0000" y="1620000"/>
            <a:ext cx="5572642" cy="82299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8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Image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9914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9999"/>
            <a:ext cx="2698124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0000" y="2435841"/>
            <a:ext cx="5572642" cy="2213887"/>
          </a:xfrm>
        </p:spPr>
        <p:txBody>
          <a:bodyPr numCol="3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0000" y="1620001"/>
            <a:ext cx="5572642" cy="82299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2000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80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B3EC8B-212A-4A35-82DE-B9D385376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484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07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80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AB3EC8B-212A-4A35-82DE-B9D3853768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484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2435841"/>
            <a:ext cx="5572642" cy="2213887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0000" y="1620001"/>
            <a:ext cx="5572642" cy="82298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9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80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AB3EC8B-212A-4A35-82DE-B9D3853768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2484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0000" y="2435841"/>
            <a:ext cx="5572642" cy="2213887"/>
          </a:xfrm>
        </p:spPr>
        <p:txBody>
          <a:bodyPr numCol="3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24000" y="1620001"/>
            <a:ext cx="5572642" cy="82298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0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1" y="540000"/>
            <a:ext cx="476938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1" y="1620000"/>
            <a:ext cx="5928481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80000"/>
            <a:ext cx="2167466" cy="1533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C29539A-43E9-4CFD-9C04-07FE566D9A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713600"/>
            <a:ext cx="2167466" cy="1533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7E5642-0D70-4342-8DF7-F60884667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3247200"/>
            <a:ext cx="2167466" cy="1533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52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172" y="955356"/>
            <a:ext cx="4413541" cy="369437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ffset Righ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5173" y="1767329"/>
            <a:ext cx="4413541" cy="2866144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5173" y="950175"/>
            <a:ext cx="4413541" cy="8094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3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5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arge Imag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79999"/>
            <a:ext cx="3951288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0" y="540000"/>
            <a:ext cx="3143478" cy="1019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0" y="2808000"/>
            <a:ext cx="4302578" cy="1898618"/>
          </a:xfrm>
        </p:spPr>
        <p:txBody>
          <a:bodyPr numCol="2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20000" y="1800000"/>
            <a:ext cx="4302578" cy="79866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67E52D9B-16E7-E815-F35C-4026C4871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572B-1820-438F-B16C-1EDAC355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930" y="1"/>
            <a:ext cx="5712946" cy="257175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3B48-1280-4AC2-AEB0-19F3AAB46B8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5172" y="2571751"/>
            <a:ext cx="5713703" cy="22129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ueno Roun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1F0B7FE-53FB-4743-9339-6D990F79BB22}"/>
              </a:ext>
            </a:extLst>
          </p:cNvPr>
          <p:cNvSpPr/>
          <p:nvPr userDrawn="1"/>
        </p:nvSpPr>
        <p:spPr>
          <a:xfrm>
            <a:off x="-1218875" y="987750"/>
            <a:ext cx="3168000" cy="316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62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5AFC64-A1F6-4FAC-878E-0F7B19467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202"/>
            <a:ext cx="8967216" cy="4608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398011-C2E9-4CD9-B3A0-F7264C2CDD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1A750C-F593-41DE-8EEF-E60A20EE7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2154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indoor, shelf&#10;&#10;Description automatically generated">
            <a:extLst>
              <a:ext uri="{FF2B5EF4-FFF2-40B4-BE49-F238E27FC236}">
                <a16:creationId xmlns:a16="http://schemas.microsoft.com/office/drawing/2014/main" id="{9E710349-4706-4298-86C8-DC6A89B6C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leagu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erson, outdoor, standing&#10;&#10;Description automatically generated">
            <a:extLst>
              <a:ext uri="{FF2B5EF4-FFF2-40B4-BE49-F238E27FC236}">
                <a16:creationId xmlns:a16="http://schemas.microsoft.com/office/drawing/2014/main" id="{745BB30F-5351-47BB-9E6F-4D7E58CA8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8" y="220767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0ECA5A11-EC20-41C8-BB2A-221611E36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44" y="180000"/>
            <a:ext cx="8967216" cy="4608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CB64FF-F652-4E1D-895B-D14F88A9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8" y="220767"/>
            <a:ext cx="8967216" cy="4608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C375DE-8084-48C1-A73E-F4B76DFC2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5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0CD894-10AA-4905-9173-32BF976AB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59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79999"/>
            <a:ext cx="2698124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0AF644E0-0316-5F72-8CD9-82154D8CA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52BE81-653F-40F2-8A13-A620C01F8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er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erson, older&#10;&#10;Description automatically generated">
            <a:extLst>
              <a:ext uri="{FF2B5EF4-FFF2-40B4-BE49-F238E27FC236}">
                <a16:creationId xmlns:a16="http://schemas.microsoft.com/office/drawing/2014/main" id="{054B9C6A-2919-47D3-AC81-4AD9E52B5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pprentic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E1413E-EA45-4572-894A-23456806A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pprentic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uilding, brick, outdoor, stone&#10;&#10;Description automatically generated">
            <a:extLst>
              <a:ext uri="{FF2B5EF4-FFF2-40B4-BE49-F238E27FC236}">
                <a16:creationId xmlns:a16="http://schemas.microsoft.com/office/drawing/2014/main" id="{BF22E02C-09E4-4A96-A472-A067FEBC2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E08217-B2A0-4DD4-89B8-6BEFC438B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638"/>
            <a:ext cx="9144000" cy="4700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639"/>
            <a:ext cx="8964000" cy="4607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, building, brick&#10;&#10;Description automatically generated">
            <a:extLst>
              <a:ext uri="{FF2B5EF4-FFF2-40B4-BE49-F238E27FC236}">
                <a16:creationId xmlns:a16="http://schemas.microsoft.com/office/drawing/2014/main" id="{DB307A02-5A2E-4906-8984-2A8B15306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velopment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id="{9B28EDBD-EAE6-43C2-A98E-2371BADB8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638"/>
            <a:ext cx="8967216" cy="460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2858DB-65FC-4893-B3C6-1039503C30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5937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Image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9914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7" y="374197"/>
            <a:ext cx="1061357" cy="1061357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79999"/>
            <a:ext cx="2698124" cy="4608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540000"/>
            <a:ext cx="4413541" cy="6646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60000" y="2435840"/>
            <a:ext cx="5572642" cy="2213887"/>
          </a:xfrm>
        </p:spPr>
        <p:txBody>
          <a:bodyPr numCol="3" spcCol="180000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56AE52-D80D-4ADC-B2FE-7090E4D04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60000" y="1620000"/>
            <a:ext cx="5572642" cy="82299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828DE0D-9F35-D80D-861B-E178DF59F3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88125EDB-435A-4C28-95A2-C7997B1A82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1872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A3605-057E-4050-9B2B-E1AB8555DA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2662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F79BD-4CC2-4671-9C29-7C768304D1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2662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person, older&#10;&#10;Description automatically generated">
            <a:extLst>
              <a:ext uri="{FF2B5EF4-FFF2-40B4-BE49-F238E27FC236}">
                <a16:creationId xmlns:a16="http://schemas.microsoft.com/office/drawing/2014/main" id="{062CDD3E-FFBB-4F6D-B89D-35A50AED8F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0001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1A0866-A280-4F9D-855C-5F88AA2F79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0001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75E737ED-4CB6-4BE8-BF7F-BBAF8021B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2662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338" y="374198"/>
            <a:ext cx="1061357" cy="106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1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0986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B59D6D14-15FF-4DF1-BAE1-A053FAD812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0001"/>
            <a:ext cx="269557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80000"/>
            <a:ext cx="8961120" cy="46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000" y="540000"/>
            <a:ext cx="4413541" cy="661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000" y="1620000"/>
            <a:ext cx="5572642" cy="305501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80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B3EC8B-212A-4A35-82DE-B9D3853768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84000"/>
            <a:ext cx="2698124" cy="23040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01BD5EF-4F2A-3477-4BCD-89DC7FE9F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94" y="374196"/>
            <a:ext cx="1060700" cy="1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6921500" cy="6866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20000"/>
            <a:ext cx="6921500" cy="3050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c" descr="OFFICIAL"/>
          <p:cNvSpPr txBox="1"/>
          <p:nvPr userDrawn="1"/>
        </p:nvSpPr>
        <p:spPr>
          <a:xfrm>
            <a:off x="0" y="486288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79009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chemeClr val="accent1"/>
          </a:solidFill>
          <a:latin typeface="+mn-lt"/>
          <a:ea typeface="Trueno Round" charset="0"/>
          <a:cs typeface="Trueno Round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400" b="0" i="0" kern="1200">
          <a:solidFill>
            <a:schemeClr val="accent4"/>
          </a:solidFill>
          <a:latin typeface="+mn-lt"/>
          <a:ea typeface="Trueno Round" charset="0"/>
          <a:cs typeface="Trueno Round" charset="0"/>
        </a:defRPr>
      </a:lvl1pPr>
      <a:lvl2pPr marL="7938" indent="0" algn="l" defTabSz="685800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tabLst/>
        <a:defRPr sz="11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77800" indent="-169863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●"/>
        <a:tabLst/>
        <a:defRPr sz="11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357188" indent="-179388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‒"/>
        <a:tabLst/>
        <a:defRPr sz="1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7938" indent="0" algn="l" defTabSz="6858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 panose="020B0604020202020204" pitchFamily="34" charset="0"/>
        <a:buNone/>
        <a:tabLst/>
        <a:defRPr sz="11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51">
          <p15:clr>
            <a:srgbClr val="F26B43"/>
          </p15:clr>
        </p15:guide>
        <p15:guide id="4" orient="horz" pos="1044">
          <p15:clr>
            <a:srgbClr val="F26B43"/>
          </p15:clr>
        </p15:guide>
        <p15:guide id="5" pos="5530">
          <p15:clr>
            <a:srgbClr val="F26B43"/>
          </p15:clr>
        </p15:guide>
        <p15:guide id="6" orient="horz" pos="228">
          <p15:clr>
            <a:srgbClr val="F26B43"/>
          </p15:clr>
        </p15:guide>
        <p15:guide id="7" orient="horz" pos="3014">
          <p15:clr>
            <a:srgbClr val="F26B43"/>
          </p15:clr>
        </p15:guide>
        <p15:guide id="8" orient="horz" pos="626">
          <p15:clr>
            <a:srgbClr val="F26B43"/>
          </p15:clr>
        </p15:guide>
        <p15:guide id="10" pos="471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E3F35-05A8-469F-8BC3-3946E395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E96DD-060F-4EE1-9F54-15CCA4DF6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51599-56AD-4D11-9156-7D2186BDA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844B-A93D-485B-A903-1F21F00529CC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7CF36-B01B-489B-A91E-1FC6C5EBD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5DCF8-E1F5-4DBB-B28B-82E107D80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0D46-2F94-4110-9FF2-001C77C5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1" y="540001"/>
            <a:ext cx="6921500" cy="6866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1620000"/>
            <a:ext cx="6921500" cy="30503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c" descr="OFFICIAL"/>
          <p:cNvSpPr txBox="1"/>
          <p:nvPr userDrawn="1"/>
        </p:nvSpPr>
        <p:spPr>
          <a:xfrm>
            <a:off x="0" y="486288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243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  <p:sldLayoutId id="2147483824" r:id="rId34"/>
    <p:sldLayoutId id="2147483825" r:id="rId35"/>
    <p:sldLayoutId id="2147483826" r:id="rId36"/>
    <p:sldLayoutId id="2147483827" r:id="rId37"/>
    <p:sldLayoutId id="2147483828" r:id="rId38"/>
    <p:sldLayoutId id="2147483829" r:id="rId39"/>
    <p:sldLayoutId id="2147483830" r:id="rId40"/>
    <p:sldLayoutId id="2147483831" r:id="rId41"/>
    <p:sldLayoutId id="2147483832" r:id="rId42"/>
    <p:sldLayoutId id="2147483833" r:id="rId43"/>
    <p:sldLayoutId id="2147483834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chemeClr val="accent1"/>
          </a:solidFill>
          <a:latin typeface="+mn-lt"/>
          <a:ea typeface="Trueno RoundBd" charset="0"/>
          <a:cs typeface="Trueno RoundBd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defRPr sz="1400" b="0" i="0" kern="1200">
          <a:solidFill>
            <a:schemeClr val="accent4"/>
          </a:solidFill>
          <a:latin typeface="+mn-lt"/>
          <a:ea typeface="Trueno Round" charset="0"/>
          <a:cs typeface="Trueno Round" charset="0"/>
        </a:defRPr>
      </a:lvl1pPr>
      <a:lvl2pPr marL="7938" indent="0" algn="l" defTabSz="685783" rtl="0" eaLnBrk="1" latinLnBrk="0" hangingPunct="1">
        <a:lnSpc>
          <a:spcPct val="100000"/>
        </a:lnSpc>
        <a:spcBef>
          <a:spcPts val="0"/>
        </a:spcBef>
        <a:spcAft>
          <a:spcPts val="1100"/>
        </a:spcAft>
        <a:buFont typeface="Arial" panose="020B0604020202020204" pitchFamily="34" charset="0"/>
        <a:buNone/>
        <a:tabLst/>
        <a:defRPr sz="11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77796" indent="-169859" algn="l" defTabSz="6857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●"/>
        <a:tabLst/>
        <a:defRPr sz="11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357179" indent="-179384" algn="l" defTabSz="68578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Tx/>
        <a:buChar char="‒"/>
        <a:tabLst/>
        <a:defRPr sz="11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7938" indent="0" algn="l" defTabSz="685783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 panose="020B0604020202020204" pitchFamily="34" charset="0"/>
        <a:buNone/>
        <a:tabLst/>
        <a:defRPr sz="11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51">
          <p15:clr>
            <a:srgbClr val="F26B43"/>
          </p15:clr>
        </p15:guide>
        <p15:guide id="4" orient="horz" pos="1044">
          <p15:clr>
            <a:srgbClr val="F26B43"/>
          </p15:clr>
        </p15:guide>
        <p15:guide id="5" pos="5530">
          <p15:clr>
            <a:srgbClr val="F26B43"/>
          </p15:clr>
        </p15:guide>
        <p15:guide id="6" orient="horz" pos="228">
          <p15:clr>
            <a:srgbClr val="F26B43"/>
          </p15:clr>
        </p15:guide>
        <p15:guide id="7" orient="horz" pos="3014">
          <p15:clr>
            <a:srgbClr val="F26B43"/>
          </p15:clr>
        </p15:guide>
        <p15:guide id="8" orient="horz" pos="626">
          <p15:clr>
            <a:srgbClr val="F26B43"/>
          </p15:clr>
        </p15:guide>
        <p15:guide id="10" pos="47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D9FC28A-EFEF-D85A-9C31-294BE2D732A9}"/>
              </a:ext>
            </a:extLst>
          </p:cNvPr>
          <p:cNvSpPr/>
          <p:nvPr/>
        </p:nvSpPr>
        <p:spPr>
          <a:xfrm>
            <a:off x="270472" y="2055476"/>
            <a:ext cx="3812722" cy="3812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0" rIns="0" bIns="684000" rtlCol="0" anchor="ctr" anchorCtr="0"/>
          <a:lstStyle/>
          <a:p>
            <a:pPr>
              <a:lnSpc>
                <a:spcPts val="3200"/>
              </a:lnSpc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6BC8A-7B26-8A13-2343-87594222227D}"/>
              </a:ext>
            </a:extLst>
          </p:cNvPr>
          <p:cNvSpPr txBox="1"/>
          <p:nvPr/>
        </p:nvSpPr>
        <p:spPr>
          <a:xfrm>
            <a:off x="782024" y="2892022"/>
            <a:ext cx="278961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GB" sz="32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Experience of Awaab’s Law roll out</a:t>
            </a:r>
          </a:p>
        </p:txBody>
      </p:sp>
    </p:spTree>
    <p:extLst>
      <p:ext uri="{BB962C8B-B14F-4D97-AF65-F5344CB8AC3E}">
        <p14:creationId xmlns:p14="http://schemas.microsoft.com/office/powerpoint/2010/main" val="2124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AA7D2-9E86-E47B-5AE6-EF487EA2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7A67-669E-A52A-AF8F-0F76FEB1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Lessons learnt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8C8A64-0264-08C6-37D8-A3AF21E9A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116934"/>
              </p:ext>
            </p:extLst>
          </p:nvPr>
        </p:nvGraphicFramePr>
        <p:xfrm>
          <a:off x="1315536" y="1132339"/>
          <a:ext cx="6096000" cy="326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305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5C365-1553-33B1-591C-29795A02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20D9-9D1E-2AA5-755C-CD651D86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However…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62B19-942D-A889-2E2D-468D2C62B408}"/>
              </a:ext>
            </a:extLst>
          </p:cNvPr>
          <p:cNvSpPr txBox="1"/>
          <p:nvPr/>
        </p:nvSpPr>
        <p:spPr>
          <a:xfrm>
            <a:off x="2006470" y="1518563"/>
            <a:ext cx="4572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the </a:t>
            </a:r>
            <a:r>
              <a:rPr lang="en-GB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management </a:t>
            </a:r>
            <a:r>
              <a:rPr lang="en-GB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 the inspection/repair timeframes that is challenging to deliver at volume</a:t>
            </a:r>
          </a:p>
        </p:txBody>
      </p:sp>
    </p:spTree>
    <p:extLst>
      <p:ext uri="{BB962C8B-B14F-4D97-AF65-F5344CB8AC3E}">
        <p14:creationId xmlns:p14="http://schemas.microsoft.com/office/powerpoint/2010/main" val="152110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website&#10;&#10;AI-generated content may be incorrect.">
            <a:extLst>
              <a:ext uri="{FF2B5EF4-FFF2-40B4-BE49-F238E27FC236}">
                <a16:creationId xmlns:a16="http://schemas.microsoft.com/office/drawing/2014/main" id="{60DBC0DD-E524-3AC8-8C2B-48341373B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Who are Home Group?</a:t>
            </a:r>
          </a:p>
        </p:txBody>
      </p:sp>
      <p:pic>
        <p:nvPicPr>
          <p:cNvPr id="5" name="Picture 4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FA60A8DE-31FD-8BF5-3F37-82E61476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76" y="1392776"/>
            <a:ext cx="4066498" cy="2710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49810D-AF41-436F-A2BA-EF15568B1986}"/>
              </a:ext>
            </a:extLst>
          </p:cNvPr>
          <p:cNvSpPr txBox="1">
            <a:spLocks/>
          </p:cNvSpPr>
          <p:nvPr/>
        </p:nvSpPr>
        <p:spPr>
          <a:xfrm>
            <a:off x="5129793" y="2270333"/>
            <a:ext cx="3290113" cy="6866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>
                <a:solidFill>
                  <a:schemeClr val="accent1"/>
                </a:solidFill>
                <a:latin typeface="+mn-lt"/>
                <a:ea typeface="Trueno Round" charset="0"/>
                <a:cs typeface="Trueno Round" charset="0"/>
              </a:defRPr>
            </a:lvl1pPr>
          </a:lstStyle>
          <a:p>
            <a:r>
              <a:rPr lang="en-US" b="0" dirty="0">
                <a:latin typeface="Verdana" panose="020B0604030504040204" pitchFamily="34" charset="0"/>
                <a:ea typeface="Verdana" panose="020B0604030504040204" pitchFamily="34" charset="0"/>
              </a:rPr>
              <a:t>55,000 homes from Dundee to Cornwall </a:t>
            </a:r>
          </a:p>
        </p:txBody>
      </p:sp>
    </p:spTree>
    <p:extLst>
      <p:ext uri="{BB962C8B-B14F-4D97-AF65-F5344CB8AC3E}">
        <p14:creationId xmlns:p14="http://schemas.microsoft.com/office/powerpoint/2010/main" val="20105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DABE4-3670-179F-A497-6E9123F8D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7F91-8BE6-C6A1-83DB-B26FFFF4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Re-cap: Awaab’s Law in England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214A3-E62A-DBD6-29A3-2B9333390035}"/>
              </a:ext>
            </a:extLst>
          </p:cNvPr>
          <p:cNvSpPr txBox="1"/>
          <p:nvPr/>
        </p:nvSpPr>
        <p:spPr>
          <a:xfrm>
            <a:off x="401978" y="1217311"/>
            <a:ext cx="6314536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685800" fontAlgn="base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Investigate any potential hazards within </a:t>
            </a:r>
            <a:r>
              <a:rPr lang="en-GB" b="1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working days </a:t>
            </a: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becoming aware of them. </a:t>
            </a:r>
          </a:p>
          <a:p>
            <a:pPr defTabSz="685800" fontAlgn="base"/>
            <a:endParaRPr lang="en-GB" dirty="0">
              <a:solidFill>
                <a:srgbClr val="4F4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" indent="-257175" defTabSz="685800" fontAlgn="base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Produce a written summary of investigation findings and provide this to tenants within </a:t>
            </a:r>
            <a:r>
              <a:rPr lang="en-GB" b="1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working days </a:t>
            </a: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investigation concluding in most cases. </a:t>
            </a:r>
          </a:p>
          <a:p>
            <a:pPr defTabSz="685800" fontAlgn="base"/>
            <a:endParaRPr lang="en-GB" dirty="0">
              <a:solidFill>
                <a:srgbClr val="4F4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" indent="-257175" defTabSz="685800" fontAlgn="base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Take action to make the home safe (using temporary measures if necessary) within </a:t>
            </a:r>
            <a:r>
              <a:rPr lang="en-GB" b="1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working days </a:t>
            </a: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end of the investigation. </a:t>
            </a:r>
          </a:p>
          <a:p>
            <a:pPr defTabSz="685800" fontAlgn="base"/>
            <a:endParaRPr lang="en-GB" dirty="0">
              <a:solidFill>
                <a:srgbClr val="4F4E5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57175" indent="-257175" defTabSz="685800" fontAlgn="base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Begin, or take steps to begin, any further required works within </a:t>
            </a:r>
            <a:r>
              <a:rPr lang="en-GB" b="1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working days </a:t>
            </a: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investigation concluding, if the investigation identifies a significant or emergency hazard. If steps cannot be taken to begin work in </a:t>
            </a:r>
            <a:r>
              <a:rPr lang="en-GB" b="1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working days </a:t>
            </a:r>
            <a:r>
              <a:rPr lang="en-GB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must be done as soon as possible, and work must be physically started within </a:t>
            </a:r>
            <a:r>
              <a:rPr lang="en-GB" b="1" dirty="0">
                <a:solidFill>
                  <a:srgbClr val="4F4E5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 weeks.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A3B172-A7C4-D0E5-6165-E5AE2E5BC5AD}"/>
              </a:ext>
            </a:extLst>
          </p:cNvPr>
          <p:cNvSpPr/>
          <p:nvPr/>
        </p:nvSpPr>
        <p:spPr>
          <a:xfrm>
            <a:off x="7124894" y="1763817"/>
            <a:ext cx="1267163" cy="1903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 just damp and mould!</a:t>
            </a:r>
          </a:p>
        </p:txBody>
      </p:sp>
    </p:spTree>
    <p:extLst>
      <p:ext uri="{BB962C8B-B14F-4D97-AF65-F5344CB8AC3E}">
        <p14:creationId xmlns:p14="http://schemas.microsoft.com/office/powerpoint/2010/main" val="5204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7149-49EB-6E1A-9EB1-B61AFAEE7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F7BE-80FA-D875-1904-FC25612A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Addressing damp and mould pre Awaab’s 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42E7E-9310-925C-6287-C8F7F6F59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23" y="3023565"/>
            <a:ext cx="3768894" cy="1194155"/>
          </a:xfrm>
          <a:prstGeom prst="rect">
            <a:avLst/>
          </a:prstGeom>
        </p:spPr>
      </p:pic>
      <p:pic>
        <p:nvPicPr>
          <p:cNvPr id="1026" name="Picture 2" descr="Damp Mould Workshops Social Housing ...">
            <a:extLst>
              <a:ext uri="{FF2B5EF4-FFF2-40B4-BE49-F238E27FC236}">
                <a16:creationId xmlns:a16="http://schemas.microsoft.com/office/drawing/2014/main" id="{B6AC6DD9-C791-526D-FAD2-B68774F48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43" y="1530371"/>
            <a:ext cx="20002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94EB96-9CBE-CB4E-EF21-9FC41F21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82" y="1439622"/>
            <a:ext cx="1790240" cy="29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253DA-8595-2377-35A2-A41BCCF3F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5128-BD1C-F84F-727D-3F2F2D43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Awaab’s Law at Home Group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B91869-6E2D-1399-112D-D8D2346B4D60}"/>
              </a:ext>
            </a:extLst>
          </p:cNvPr>
          <p:cNvGrpSpPr/>
          <p:nvPr/>
        </p:nvGrpSpPr>
        <p:grpSpPr>
          <a:xfrm>
            <a:off x="1790635" y="1059961"/>
            <a:ext cx="5914434" cy="3588394"/>
            <a:chOff x="2387513" y="1413281"/>
            <a:chExt cx="7885912" cy="4784525"/>
          </a:xfrm>
        </p:grpSpPr>
        <p:sp>
          <p:nvSpPr>
            <p:cNvPr id="8" name="Arrow: Bent-Up 7">
              <a:extLst>
                <a:ext uri="{FF2B5EF4-FFF2-40B4-BE49-F238E27FC236}">
                  <a16:creationId xmlns:a16="http://schemas.microsoft.com/office/drawing/2014/main" id="{EAEF57A8-6C40-53BF-0AF7-DBCB3FD0ADF4}"/>
                </a:ext>
              </a:extLst>
            </p:cNvPr>
            <p:cNvSpPr/>
            <p:nvPr/>
          </p:nvSpPr>
          <p:spPr>
            <a:xfrm rot="5400000">
              <a:off x="2583344" y="2232649"/>
              <a:ext cx="739155" cy="84150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685800"/>
              <a:endParaRPr lang="en-GB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Trueno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944687-9D62-658E-CF30-AB917FA142A0}"/>
                </a:ext>
              </a:extLst>
            </p:cNvPr>
            <p:cNvSpPr/>
            <p:nvPr/>
          </p:nvSpPr>
          <p:spPr>
            <a:xfrm>
              <a:off x="2387513" y="1413281"/>
              <a:ext cx="1244302" cy="870971"/>
            </a:xfrm>
            <a:custGeom>
              <a:avLst/>
              <a:gdLst>
                <a:gd name="connsiteX0" fmla="*/ 0 w 1244302"/>
                <a:gd name="connsiteY0" fmla="*/ 145191 h 870971"/>
                <a:gd name="connsiteX1" fmla="*/ 145191 w 1244302"/>
                <a:gd name="connsiteY1" fmla="*/ 0 h 870971"/>
                <a:gd name="connsiteX2" fmla="*/ 1099111 w 1244302"/>
                <a:gd name="connsiteY2" fmla="*/ 0 h 870971"/>
                <a:gd name="connsiteX3" fmla="*/ 1244302 w 1244302"/>
                <a:gd name="connsiteY3" fmla="*/ 145191 h 870971"/>
                <a:gd name="connsiteX4" fmla="*/ 1244302 w 1244302"/>
                <a:gd name="connsiteY4" fmla="*/ 725780 h 870971"/>
                <a:gd name="connsiteX5" fmla="*/ 1099111 w 1244302"/>
                <a:gd name="connsiteY5" fmla="*/ 870971 h 870971"/>
                <a:gd name="connsiteX6" fmla="*/ 145191 w 1244302"/>
                <a:gd name="connsiteY6" fmla="*/ 870971 h 870971"/>
                <a:gd name="connsiteX7" fmla="*/ 0 w 1244302"/>
                <a:gd name="connsiteY7" fmla="*/ 725780 h 870971"/>
                <a:gd name="connsiteX8" fmla="*/ 0 w 1244302"/>
                <a:gd name="connsiteY8" fmla="*/ 145191 h 8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02" h="870971">
                  <a:moveTo>
                    <a:pt x="0" y="145191"/>
                  </a:moveTo>
                  <a:cubicBezTo>
                    <a:pt x="0" y="65004"/>
                    <a:pt x="65004" y="0"/>
                    <a:pt x="145191" y="0"/>
                  </a:cubicBezTo>
                  <a:lnTo>
                    <a:pt x="1099111" y="0"/>
                  </a:lnTo>
                  <a:cubicBezTo>
                    <a:pt x="1179298" y="0"/>
                    <a:pt x="1244302" y="65004"/>
                    <a:pt x="1244302" y="145191"/>
                  </a:cubicBezTo>
                  <a:lnTo>
                    <a:pt x="1244302" y="725780"/>
                  </a:lnTo>
                  <a:cubicBezTo>
                    <a:pt x="1244302" y="805967"/>
                    <a:pt x="1179298" y="870971"/>
                    <a:pt x="1099111" y="870971"/>
                  </a:cubicBezTo>
                  <a:lnTo>
                    <a:pt x="145191" y="870971"/>
                  </a:lnTo>
                  <a:cubicBezTo>
                    <a:pt x="65004" y="870971"/>
                    <a:pt x="0" y="805967"/>
                    <a:pt x="0" y="725780"/>
                  </a:cubicBezTo>
                  <a:lnTo>
                    <a:pt x="0" y="1451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16" tIns="97616" rIns="97616" bIns="9761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25" dirty="0">
                  <a:solidFill>
                    <a:srgbClr val="FFFFFF"/>
                  </a:solidFill>
                  <a:latin typeface="Trueno"/>
                </a:rPr>
                <a:t>Aug ‘24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4DD4A6-72EA-C8D7-59A2-4ED2E45D263A}"/>
                </a:ext>
              </a:extLst>
            </p:cNvPr>
            <p:cNvSpPr/>
            <p:nvPr/>
          </p:nvSpPr>
          <p:spPr>
            <a:xfrm>
              <a:off x="3631816" y="1496348"/>
              <a:ext cx="1936646" cy="703957"/>
            </a:xfrm>
            <a:custGeom>
              <a:avLst/>
              <a:gdLst>
                <a:gd name="connsiteX0" fmla="*/ 0 w 904987"/>
                <a:gd name="connsiteY0" fmla="*/ 0 h 703957"/>
                <a:gd name="connsiteX1" fmla="*/ 904987 w 904987"/>
                <a:gd name="connsiteY1" fmla="*/ 0 h 703957"/>
                <a:gd name="connsiteX2" fmla="*/ 904987 w 904987"/>
                <a:gd name="connsiteY2" fmla="*/ 703957 h 703957"/>
                <a:gd name="connsiteX3" fmla="*/ 0 w 904987"/>
                <a:gd name="connsiteY3" fmla="*/ 703957 h 703957"/>
                <a:gd name="connsiteX4" fmla="*/ 0 w 904987"/>
                <a:gd name="connsiteY4" fmla="*/ 0 h 7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987" h="703957">
                  <a:moveTo>
                    <a:pt x="0" y="0"/>
                  </a:moveTo>
                  <a:lnTo>
                    <a:pt x="904987" y="0"/>
                  </a:lnTo>
                  <a:lnTo>
                    <a:pt x="904987" y="703957"/>
                  </a:lnTo>
                  <a:lnTo>
                    <a:pt x="0" y="703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5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rueno"/>
                </a:rPr>
                <a:t>Project kick off</a:t>
              </a:r>
            </a:p>
          </p:txBody>
        </p:sp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B787703A-848C-A734-7C74-988BFB87EFB9}"/>
                </a:ext>
              </a:extLst>
            </p:cNvPr>
            <p:cNvSpPr/>
            <p:nvPr/>
          </p:nvSpPr>
          <p:spPr>
            <a:xfrm rot="5400000">
              <a:off x="3615003" y="3211038"/>
              <a:ext cx="739155" cy="84150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685800"/>
              <a:endParaRPr lang="en-GB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Trueno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A00210-EA9A-DC00-E077-472E613AB190}"/>
                </a:ext>
              </a:extLst>
            </p:cNvPr>
            <p:cNvSpPr/>
            <p:nvPr/>
          </p:nvSpPr>
          <p:spPr>
            <a:xfrm>
              <a:off x="3419172" y="2391669"/>
              <a:ext cx="1244302" cy="870971"/>
            </a:xfrm>
            <a:custGeom>
              <a:avLst/>
              <a:gdLst>
                <a:gd name="connsiteX0" fmla="*/ 0 w 1244302"/>
                <a:gd name="connsiteY0" fmla="*/ 145191 h 870971"/>
                <a:gd name="connsiteX1" fmla="*/ 145191 w 1244302"/>
                <a:gd name="connsiteY1" fmla="*/ 0 h 870971"/>
                <a:gd name="connsiteX2" fmla="*/ 1099111 w 1244302"/>
                <a:gd name="connsiteY2" fmla="*/ 0 h 870971"/>
                <a:gd name="connsiteX3" fmla="*/ 1244302 w 1244302"/>
                <a:gd name="connsiteY3" fmla="*/ 145191 h 870971"/>
                <a:gd name="connsiteX4" fmla="*/ 1244302 w 1244302"/>
                <a:gd name="connsiteY4" fmla="*/ 725780 h 870971"/>
                <a:gd name="connsiteX5" fmla="*/ 1099111 w 1244302"/>
                <a:gd name="connsiteY5" fmla="*/ 870971 h 870971"/>
                <a:gd name="connsiteX6" fmla="*/ 145191 w 1244302"/>
                <a:gd name="connsiteY6" fmla="*/ 870971 h 870971"/>
                <a:gd name="connsiteX7" fmla="*/ 0 w 1244302"/>
                <a:gd name="connsiteY7" fmla="*/ 725780 h 870971"/>
                <a:gd name="connsiteX8" fmla="*/ 0 w 1244302"/>
                <a:gd name="connsiteY8" fmla="*/ 145191 h 8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02" h="870971">
                  <a:moveTo>
                    <a:pt x="0" y="145191"/>
                  </a:moveTo>
                  <a:cubicBezTo>
                    <a:pt x="0" y="65004"/>
                    <a:pt x="65004" y="0"/>
                    <a:pt x="145191" y="0"/>
                  </a:cubicBezTo>
                  <a:lnTo>
                    <a:pt x="1099111" y="0"/>
                  </a:lnTo>
                  <a:cubicBezTo>
                    <a:pt x="1179298" y="0"/>
                    <a:pt x="1244302" y="65004"/>
                    <a:pt x="1244302" y="145191"/>
                  </a:cubicBezTo>
                  <a:lnTo>
                    <a:pt x="1244302" y="725780"/>
                  </a:lnTo>
                  <a:cubicBezTo>
                    <a:pt x="1244302" y="805967"/>
                    <a:pt x="1179298" y="870971"/>
                    <a:pt x="1099111" y="870971"/>
                  </a:cubicBezTo>
                  <a:lnTo>
                    <a:pt x="145191" y="870971"/>
                  </a:lnTo>
                  <a:cubicBezTo>
                    <a:pt x="65004" y="870971"/>
                    <a:pt x="0" y="805967"/>
                    <a:pt x="0" y="725780"/>
                  </a:cubicBezTo>
                  <a:lnTo>
                    <a:pt x="0" y="1451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16" tIns="97616" rIns="97616" bIns="9761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25" dirty="0">
                  <a:solidFill>
                    <a:srgbClr val="FFFFFF"/>
                  </a:solidFill>
                  <a:latin typeface="Trueno"/>
                </a:rPr>
                <a:t>March ‘25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73CE9B-BD7A-1408-64AA-8AB7A1EF7059}"/>
                </a:ext>
              </a:extLst>
            </p:cNvPr>
            <p:cNvSpPr/>
            <p:nvPr/>
          </p:nvSpPr>
          <p:spPr>
            <a:xfrm>
              <a:off x="4663475" y="2474736"/>
              <a:ext cx="2968306" cy="703957"/>
            </a:xfrm>
            <a:custGeom>
              <a:avLst/>
              <a:gdLst>
                <a:gd name="connsiteX0" fmla="*/ 0 w 904987"/>
                <a:gd name="connsiteY0" fmla="*/ 0 h 703957"/>
                <a:gd name="connsiteX1" fmla="*/ 904987 w 904987"/>
                <a:gd name="connsiteY1" fmla="*/ 0 h 703957"/>
                <a:gd name="connsiteX2" fmla="*/ 904987 w 904987"/>
                <a:gd name="connsiteY2" fmla="*/ 703957 h 703957"/>
                <a:gd name="connsiteX3" fmla="*/ 0 w 904987"/>
                <a:gd name="connsiteY3" fmla="*/ 703957 h 703957"/>
                <a:gd name="connsiteX4" fmla="*/ 0 w 904987"/>
                <a:gd name="connsiteY4" fmla="*/ 0 h 7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987" h="703957">
                  <a:moveTo>
                    <a:pt x="0" y="0"/>
                  </a:moveTo>
                  <a:lnTo>
                    <a:pt x="904987" y="0"/>
                  </a:lnTo>
                  <a:lnTo>
                    <a:pt x="904987" y="703957"/>
                  </a:lnTo>
                  <a:lnTo>
                    <a:pt x="0" y="703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5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rueno"/>
                </a:rPr>
                <a:t>Salesforce solution built</a:t>
              </a:r>
            </a:p>
          </p:txBody>
        </p:sp>
        <p:sp>
          <p:nvSpPr>
            <p:cNvPr id="14" name="Arrow: Bent-Up 13">
              <a:extLst>
                <a:ext uri="{FF2B5EF4-FFF2-40B4-BE49-F238E27FC236}">
                  <a16:creationId xmlns:a16="http://schemas.microsoft.com/office/drawing/2014/main" id="{7FDC3C86-3CB7-2CDE-12E1-5A102D5EB182}"/>
                </a:ext>
              </a:extLst>
            </p:cNvPr>
            <p:cNvSpPr/>
            <p:nvPr/>
          </p:nvSpPr>
          <p:spPr>
            <a:xfrm rot="5400000">
              <a:off x="4646663" y="4189426"/>
              <a:ext cx="739155" cy="84150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685800"/>
              <a:endParaRPr lang="en-GB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Trueno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96DAAA-3C17-5BDC-F657-5F6C7FFDC0E0}"/>
                </a:ext>
              </a:extLst>
            </p:cNvPr>
            <p:cNvSpPr/>
            <p:nvPr/>
          </p:nvSpPr>
          <p:spPr>
            <a:xfrm>
              <a:off x="4450831" y="3370058"/>
              <a:ext cx="1244302" cy="870971"/>
            </a:xfrm>
            <a:custGeom>
              <a:avLst/>
              <a:gdLst>
                <a:gd name="connsiteX0" fmla="*/ 0 w 1244302"/>
                <a:gd name="connsiteY0" fmla="*/ 145191 h 870971"/>
                <a:gd name="connsiteX1" fmla="*/ 145191 w 1244302"/>
                <a:gd name="connsiteY1" fmla="*/ 0 h 870971"/>
                <a:gd name="connsiteX2" fmla="*/ 1099111 w 1244302"/>
                <a:gd name="connsiteY2" fmla="*/ 0 h 870971"/>
                <a:gd name="connsiteX3" fmla="*/ 1244302 w 1244302"/>
                <a:gd name="connsiteY3" fmla="*/ 145191 h 870971"/>
                <a:gd name="connsiteX4" fmla="*/ 1244302 w 1244302"/>
                <a:gd name="connsiteY4" fmla="*/ 725780 h 870971"/>
                <a:gd name="connsiteX5" fmla="*/ 1099111 w 1244302"/>
                <a:gd name="connsiteY5" fmla="*/ 870971 h 870971"/>
                <a:gd name="connsiteX6" fmla="*/ 145191 w 1244302"/>
                <a:gd name="connsiteY6" fmla="*/ 870971 h 870971"/>
                <a:gd name="connsiteX7" fmla="*/ 0 w 1244302"/>
                <a:gd name="connsiteY7" fmla="*/ 725780 h 870971"/>
                <a:gd name="connsiteX8" fmla="*/ 0 w 1244302"/>
                <a:gd name="connsiteY8" fmla="*/ 145191 h 8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02" h="870971">
                  <a:moveTo>
                    <a:pt x="0" y="145191"/>
                  </a:moveTo>
                  <a:cubicBezTo>
                    <a:pt x="0" y="65004"/>
                    <a:pt x="65004" y="0"/>
                    <a:pt x="145191" y="0"/>
                  </a:cubicBezTo>
                  <a:lnTo>
                    <a:pt x="1099111" y="0"/>
                  </a:lnTo>
                  <a:cubicBezTo>
                    <a:pt x="1179298" y="0"/>
                    <a:pt x="1244302" y="65004"/>
                    <a:pt x="1244302" y="145191"/>
                  </a:cubicBezTo>
                  <a:lnTo>
                    <a:pt x="1244302" y="725780"/>
                  </a:lnTo>
                  <a:cubicBezTo>
                    <a:pt x="1244302" y="805967"/>
                    <a:pt x="1179298" y="870971"/>
                    <a:pt x="1099111" y="870971"/>
                  </a:cubicBezTo>
                  <a:lnTo>
                    <a:pt x="145191" y="870971"/>
                  </a:lnTo>
                  <a:cubicBezTo>
                    <a:pt x="65004" y="870971"/>
                    <a:pt x="0" y="805967"/>
                    <a:pt x="0" y="725780"/>
                  </a:cubicBezTo>
                  <a:lnTo>
                    <a:pt x="0" y="1451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16" tIns="97616" rIns="97616" bIns="9761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25" dirty="0">
                  <a:solidFill>
                    <a:srgbClr val="FFFFFF"/>
                  </a:solidFill>
                  <a:latin typeface="Trueno"/>
                </a:rPr>
                <a:t>April ‘25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526A20-D5A2-3917-F95C-A4F62F347C54}"/>
                </a:ext>
              </a:extLst>
            </p:cNvPr>
            <p:cNvSpPr/>
            <p:nvPr/>
          </p:nvSpPr>
          <p:spPr>
            <a:xfrm>
              <a:off x="5695134" y="3453125"/>
              <a:ext cx="2379191" cy="703957"/>
            </a:xfrm>
            <a:custGeom>
              <a:avLst/>
              <a:gdLst>
                <a:gd name="connsiteX0" fmla="*/ 0 w 904987"/>
                <a:gd name="connsiteY0" fmla="*/ 0 h 703957"/>
                <a:gd name="connsiteX1" fmla="*/ 904987 w 904987"/>
                <a:gd name="connsiteY1" fmla="*/ 0 h 703957"/>
                <a:gd name="connsiteX2" fmla="*/ 904987 w 904987"/>
                <a:gd name="connsiteY2" fmla="*/ 703957 h 703957"/>
                <a:gd name="connsiteX3" fmla="*/ 0 w 904987"/>
                <a:gd name="connsiteY3" fmla="*/ 703957 h 703957"/>
                <a:gd name="connsiteX4" fmla="*/ 0 w 904987"/>
                <a:gd name="connsiteY4" fmla="*/ 0 h 7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987" h="703957">
                  <a:moveTo>
                    <a:pt x="0" y="0"/>
                  </a:moveTo>
                  <a:lnTo>
                    <a:pt x="904987" y="0"/>
                  </a:lnTo>
                  <a:lnTo>
                    <a:pt x="904987" y="703957"/>
                  </a:lnTo>
                  <a:lnTo>
                    <a:pt x="0" y="703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5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rueno"/>
                </a:rPr>
                <a:t>First pilot -2 area’s</a:t>
              </a:r>
            </a:p>
          </p:txBody>
        </p:sp>
        <p:sp>
          <p:nvSpPr>
            <p:cNvPr id="17" name="Arrow: Bent-Up 16">
              <a:extLst>
                <a:ext uri="{FF2B5EF4-FFF2-40B4-BE49-F238E27FC236}">
                  <a16:creationId xmlns:a16="http://schemas.microsoft.com/office/drawing/2014/main" id="{58C4B32B-ECFB-4363-AFDD-DB8DFBEE49C2}"/>
                </a:ext>
              </a:extLst>
            </p:cNvPr>
            <p:cNvSpPr/>
            <p:nvPr/>
          </p:nvSpPr>
          <p:spPr>
            <a:xfrm rot="5400000">
              <a:off x="5678322" y="5167815"/>
              <a:ext cx="739155" cy="84150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685800"/>
              <a:endParaRPr lang="en-GB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Trueno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EF6D48-0915-AA4E-4A10-47CA9E2F79A6}"/>
                </a:ext>
              </a:extLst>
            </p:cNvPr>
            <p:cNvSpPr/>
            <p:nvPr/>
          </p:nvSpPr>
          <p:spPr>
            <a:xfrm>
              <a:off x="5482491" y="4348446"/>
              <a:ext cx="1244302" cy="870971"/>
            </a:xfrm>
            <a:custGeom>
              <a:avLst/>
              <a:gdLst>
                <a:gd name="connsiteX0" fmla="*/ 0 w 1244302"/>
                <a:gd name="connsiteY0" fmla="*/ 145191 h 870971"/>
                <a:gd name="connsiteX1" fmla="*/ 145191 w 1244302"/>
                <a:gd name="connsiteY1" fmla="*/ 0 h 870971"/>
                <a:gd name="connsiteX2" fmla="*/ 1099111 w 1244302"/>
                <a:gd name="connsiteY2" fmla="*/ 0 h 870971"/>
                <a:gd name="connsiteX3" fmla="*/ 1244302 w 1244302"/>
                <a:gd name="connsiteY3" fmla="*/ 145191 h 870971"/>
                <a:gd name="connsiteX4" fmla="*/ 1244302 w 1244302"/>
                <a:gd name="connsiteY4" fmla="*/ 725780 h 870971"/>
                <a:gd name="connsiteX5" fmla="*/ 1099111 w 1244302"/>
                <a:gd name="connsiteY5" fmla="*/ 870971 h 870971"/>
                <a:gd name="connsiteX6" fmla="*/ 145191 w 1244302"/>
                <a:gd name="connsiteY6" fmla="*/ 870971 h 870971"/>
                <a:gd name="connsiteX7" fmla="*/ 0 w 1244302"/>
                <a:gd name="connsiteY7" fmla="*/ 725780 h 870971"/>
                <a:gd name="connsiteX8" fmla="*/ 0 w 1244302"/>
                <a:gd name="connsiteY8" fmla="*/ 145191 h 8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02" h="870971">
                  <a:moveTo>
                    <a:pt x="0" y="145191"/>
                  </a:moveTo>
                  <a:cubicBezTo>
                    <a:pt x="0" y="65004"/>
                    <a:pt x="65004" y="0"/>
                    <a:pt x="145191" y="0"/>
                  </a:cubicBezTo>
                  <a:lnTo>
                    <a:pt x="1099111" y="0"/>
                  </a:lnTo>
                  <a:cubicBezTo>
                    <a:pt x="1179298" y="0"/>
                    <a:pt x="1244302" y="65004"/>
                    <a:pt x="1244302" y="145191"/>
                  </a:cubicBezTo>
                  <a:lnTo>
                    <a:pt x="1244302" y="725780"/>
                  </a:lnTo>
                  <a:cubicBezTo>
                    <a:pt x="1244302" y="805967"/>
                    <a:pt x="1179298" y="870971"/>
                    <a:pt x="1099111" y="870971"/>
                  </a:cubicBezTo>
                  <a:lnTo>
                    <a:pt x="145191" y="870971"/>
                  </a:lnTo>
                  <a:cubicBezTo>
                    <a:pt x="65004" y="870971"/>
                    <a:pt x="0" y="805967"/>
                    <a:pt x="0" y="725780"/>
                  </a:cubicBezTo>
                  <a:lnTo>
                    <a:pt x="0" y="1451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16" tIns="97616" rIns="97616" bIns="9761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25" dirty="0">
                  <a:solidFill>
                    <a:srgbClr val="FFFFFF"/>
                  </a:solidFill>
                  <a:latin typeface="Trueno"/>
                </a:rPr>
                <a:t>July ’25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273224-AE21-1920-2C13-A7E7194EB481}"/>
                </a:ext>
              </a:extLst>
            </p:cNvPr>
            <p:cNvSpPr/>
            <p:nvPr/>
          </p:nvSpPr>
          <p:spPr>
            <a:xfrm>
              <a:off x="6726794" y="4431513"/>
              <a:ext cx="2514972" cy="703957"/>
            </a:xfrm>
            <a:custGeom>
              <a:avLst/>
              <a:gdLst>
                <a:gd name="connsiteX0" fmla="*/ 0 w 904987"/>
                <a:gd name="connsiteY0" fmla="*/ 0 h 703957"/>
                <a:gd name="connsiteX1" fmla="*/ 904987 w 904987"/>
                <a:gd name="connsiteY1" fmla="*/ 0 h 703957"/>
                <a:gd name="connsiteX2" fmla="*/ 904987 w 904987"/>
                <a:gd name="connsiteY2" fmla="*/ 703957 h 703957"/>
                <a:gd name="connsiteX3" fmla="*/ 0 w 904987"/>
                <a:gd name="connsiteY3" fmla="*/ 703957 h 703957"/>
                <a:gd name="connsiteX4" fmla="*/ 0 w 904987"/>
                <a:gd name="connsiteY4" fmla="*/ 0 h 7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987" h="703957">
                  <a:moveTo>
                    <a:pt x="0" y="0"/>
                  </a:moveTo>
                  <a:lnTo>
                    <a:pt x="904987" y="0"/>
                  </a:lnTo>
                  <a:lnTo>
                    <a:pt x="904987" y="703957"/>
                  </a:lnTo>
                  <a:lnTo>
                    <a:pt x="0" y="703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5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rueno"/>
                </a:rPr>
                <a:t>Second pilot – 2 additional area’s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B8EB6C2-1194-A218-C5E3-2FBED249E0C3}"/>
                </a:ext>
              </a:extLst>
            </p:cNvPr>
            <p:cNvSpPr/>
            <p:nvPr/>
          </p:nvSpPr>
          <p:spPr>
            <a:xfrm>
              <a:off x="6514150" y="5326835"/>
              <a:ext cx="1244302" cy="870971"/>
            </a:xfrm>
            <a:custGeom>
              <a:avLst/>
              <a:gdLst>
                <a:gd name="connsiteX0" fmla="*/ 0 w 1244302"/>
                <a:gd name="connsiteY0" fmla="*/ 145191 h 870971"/>
                <a:gd name="connsiteX1" fmla="*/ 145191 w 1244302"/>
                <a:gd name="connsiteY1" fmla="*/ 0 h 870971"/>
                <a:gd name="connsiteX2" fmla="*/ 1099111 w 1244302"/>
                <a:gd name="connsiteY2" fmla="*/ 0 h 870971"/>
                <a:gd name="connsiteX3" fmla="*/ 1244302 w 1244302"/>
                <a:gd name="connsiteY3" fmla="*/ 145191 h 870971"/>
                <a:gd name="connsiteX4" fmla="*/ 1244302 w 1244302"/>
                <a:gd name="connsiteY4" fmla="*/ 725780 h 870971"/>
                <a:gd name="connsiteX5" fmla="*/ 1099111 w 1244302"/>
                <a:gd name="connsiteY5" fmla="*/ 870971 h 870971"/>
                <a:gd name="connsiteX6" fmla="*/ 145191 w 1244302"/>
                <a:gd name="connsiteY6" fmla="*/ 870971 h 870971"/>
                <a:gd name="connsiteX7" fmla="*/ 0 w 1244302"/>
                <a:gd name="connsiteY7" fmla="*/ 725780 h 870971"/>
                <a:gd name="connsiteX8" fmla="*/ 0 w 1244302"/>
                <a:gd name="connsiteY8" fmla="*/ 145191 h 8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02" h="870971">
                  <a:moveTo>
                    <a:pt x="0" y="145191"/>
                  </a:moveTo>
                  <a:cubicBezTo>
                    <a:pt x="0" y="65004"/>
                    <a:pt x="65004" y="0"/>
                    <a:pt x="145191" y="0"/>
                  </a:cubicBezTo>
                  <a:lnTo>
                    <a:pt x="1099111" y="0"/>
                  </a:lnTo>
                  <a:cubicBezTo>
                    <a:pt x="1179298" y="0"/>
                    <a:pt x="1244302" y="65004"/>
                    <a:pt x="1244302" y="145191"/>
                  </a:cubicBezTo>
                  <a:lnTo>
                    <a:pt x="1244302" y="725780"/>
                  </a:lnTo>
                  <a:cubicBezTo>
                    <a:pt x="1244302" y="805967"/>
                    <a:pt x="1179298" y="870971"/>
                    <a:pt x="1099111" y="870971"/>
                  </a:cubicBezTo>
                  <a:lnTo>
                    <a:pt x="145191" y="870971"/>
                  </a:lnTo>
                  <a:cubicBezTo>
                    <a:pt x="65004" y="870971"/>
                    <a:pt x="0" y="805967"/>
                    <a:pt x="0" y="725780"/>
                  </a:cubicBezTo>
                  <a:lnTo>
                    <a:pt x="0" y="1451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616" tIns="97616" rIns="97616" bIns="9761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25" dirty="0">
                  <a:solidFill>
                    <a:srgbClr val="FFFFFF"/>
                  </a:solidFill>
                  <a:latin typeface="Trueno"/>
                </a:rPr>
                <a:t>Oct ’25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592CC8-0C29-B708-2AE9-72A8C2D5406A}"/>
                </a:ext>
              </a:extLst>
            </p:cNvPr>
            <p:cNvSpPr/>
            <p:nvPr/>
          </p:nvSpPr>
          <p:spPr>
            <a:xfrm>
              <a:off x="7758453" y="5409902"/>
              <a:ext cx="2514972" cy="703957"/>
            </a:xfrm>
            <a:custGeom>
              <a:avLst/>
              <a:gdLst>
                <a:gd name="connsiteX0" fmla="*/ 0 w 904987"/>
                <a:gd name="connsiteY0" fmla="*/ 0 h 703957"/>
                <a:gd name="connsiteX1" fmla="*/ 904987 w 904987"/>
                <a:gd name="connsiteY1" fmla="*/ 0 h 703957"/>
                <a:gd name="connsiteX2" fmla="*/ 904987 w 904987"/>
                <a:gd name="connsiteY2" fmla="*/ 703957 h 703957"/>
                <a:gd name="connsiteX3" fmla="*/ 0 w 904987"/>
                <a:gd name="connsiteY3" fmla="*/ 703957 h 703957"/>
                <a:gd name="connsiteX4" fmla="*/ 0 w 904987"/>
                <a:gd name="connsiteY4" fmla="*/ 0 h 70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987" h="703957">
                  <a:moveTo>
                    <a:pt x="0" y="0"/>
                  </a:moveTo>
                  <a:lnTo>
                    <a:pt x="904987" y="0"/>
                  </a:lnTo>
                  <a:lnTo>
                    <a:pt x="904987" y="703957"/>
                  </a:lnTo>
                  <a:lnTo>
                    <a:pt x="0" y="703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marL="85725" lvl="1" indent="-85725" defTabSz="50006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GB" sz="15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Trueno"/>
                </a:rPr>
                <a:t>Full roll out including Scotland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79F36-2ECF-1FB0-9416-08129A779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4027-AEDA-D484-3C4E-546F23EF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What we did?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E4712-BDA8-CC50-8E8F-A6DA3AB0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10" y="1013668"/>
            <a:ext cx="7854896" cy="4059494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spcAft>
                <a:spcPts val="450"/>
              </a:spcAft>
            </a:pPr>
            <a:endParaRPr lang="en-GB" sz="19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Aft>
                <a:spcPts val="450"/>
              </a:spcAft>
            </a:pPr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In the process of rolling out </a:t>
            </a:r>
            <a:r>
              <a:rPr lang="en-GB" sz="1950" b="1" dirty="0">
                <a:latin typeface="Verdana" panose="020B0604030504040204" pitchFamily="34" charset="0"/>
                <a:ea typeface="Verdana" panose="020B0604030504040204" pitchFamily="34" charset="0"/>
              </a:rPr>
              <a:t>Salesforce</a:t>
            </a:r>
          </a:p>
          <a:p>
            <a:pPr fontAlgn="base">
              <a:lnSpc>
                <a:spcPct val="90000"/>
              </a:lnSpc>
              <a:spcAft>
                <a:spcPts val="450"/>
              </a:spcAft>
            </a:pPr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So, we built a </a:t>
            </a:r>
            <a:r>
              <a:rPr lang="en-GB" sz="1950" b="1" dirty="0">
                <a:latin typeface="Verdana" panose="020B0604030504040204" pitchFamily="34" charset="0"/>
                <a:ea typeface="Verdana" panose="020B0604030504040204" pitchFamily="34" charset="0"/>
              </a:rPr>
              <a:t>case management system </a:t>
            </a:r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en-GB" sz="1950" b="1" dirty="0">
                <a:latin typeface="Verdana" panose="020B0604030504040204" pitchFamily="34" charset="0"/>
                <a:ea typeface="Verdana" panose="020B0604030504040204" pitchFamily="34" charset="0"/>
              </a:rPr>
              <a:t> Salesforce:</a:t>
            </a:r>
          </a:p>
          <a:p>
            <a:pPr fontAlgn="base">
              <a:lnSpc>
                <a:spcPct val="90000"/>
              </a:lnSpc>
              <a:spcAft>
                <a:spcPts val="450"/>
              </a:spcAft>
            </a:pPr>
            <a:endParaRPr lang="en-GB" sz="195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14313" indent="-214313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Risk assessment</a:t>
            </a:r>
          </a:p>
          <a:p>
            <a:pPr marL="214313" indent="-214313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Emergency and significant cases of damp and mould and emergency hazards tracked through a Salesforce case management capability</a:t>
            </a:r>
          </a:p>
          <a:p>
            <a:pPr marL="214313" indent="-214313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</a:rPr>
              <a:t>Slight cases closed and customers supported to address the damp and mould in the first instance, unless customer requests inspection</a:t>
            </a:r>
          </a:p>
          <a:p>
            <a:pPr fontAlgn="base">
              <a:lnSpc>
                <a:spcPct val="90000"/>
              </a:lnSpc>
              <a:spcAft>
                <a:spcPts val="450"/>
              </a:spcAft>
            </a:pPr>
            <a:endParaRPr lang="en-GB" sz="19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Aft>
                <a:spcPts val="450"/>
              </a:spcAft>
            </a:pPr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Dedicated case administrators to oversee the case from point of notification to resolution, ensuring timescale adherence, job completion and facilitating escalations</a:t>
            </a:r>
          </a:p>
          <a:p>
            <a:pPr fontAlgn="base">
              <a:lnSpc>
                <a:spcPct val="90000"/>
              </a:lnSpc>
            </a:pPr>
            <a:endParaRPr lang="en-GB" sz="975" dirty="0"/>
          </a:p>
          <a:p>
            <a:pPr>
              <a:lnSpc>
                <a:spcPct val="90000"/>
              </a:lnSpc>
            </a:pPr>
            <a:endParaRPr lang="en-GB" sz="975" dirty="0"/>
          </a:p>
        </p:txBody>
      </p:sp>
    </p:spTree>
    <p:extLst>
      <p:ext uri="{BB962C8B-B14F-4D97-AF65-F5344CB8AC3E}">
        <p14:creationId xmlns:p14="http://schemas.microsoft.com/office/powerpoint/2010/main" val="33383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F6B3E-05A4-7C97-5AF1-3BC89FC3C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AF45-4840-2856-7038-654AC422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2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How has it gone?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3E36C-F139-1F08-D636-85A919B6B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34" y="1164041"/>
            <a:ext cx="8132731" cy="3439457"/>
          </a:xfrm>
        </p:spPr>
        <p:txBody>
          <a:bodyPr/>
          <a:lstStyle/>
          <a:p>
            <a:r>
              <a:rPr lang="en-GB" sz="1950" b="1" dirty="0">
                <a:latin typeface="Verdana" panose="020B0604030504040204" pitchFamily="34" charset="0"/>
                <a:ea typeface="Verdana" panose="020B0604030504040204" pitchFamily="34" charset="0"/>
              </a:rPr>
              <a:t>27th October – 31st December</a:t>
            </a:r>
          </a:p>
          <a:p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160 damp and mould emergency cases were logged, </a:t>
            </a:r>
          </a:p>
          <a:p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1,039 significant damp and mould cases were logged, and </a:t>
            </a:r>
          </a:p>
          <a:p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11,201 other emergency hazards were raised.  </a:t>
            </a:r>
          </a:p>
          <a:p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So, roughly:</a:t>
            </a:r>
          </a:p>
          <a:p>
            <a:pPr marL="285750" indent="-285750">
              <a:buFontTx/>
              <a:buChar char="-"/>
            </a:pPr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13 D and M cases in scope of Awaab’s per 1000 units of stock per month</a:t>
            </a:r>
          </a:p>
          <a:p>
            <a:pPr marL="285750" indent="-285750">
              <a:buFontTx/>
              <a:buChar char="-"/>
            </a:pPr>
            <a:r>
              <a:rPr lang="en-GB" sz="1950" dirty="0">
                <a:latin typeface="Verdana" panose="020B0604030504040204" pitchFamily="34" charset="0"/>
                <a:ea typeface="Verdana" panose="020B0604030504040204" pitchFamily="34" charset="0"/>
              </a:rPr>
              <a:t>124 emergency hazards in scope of Awaab’s per 1000 units of stock per month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95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4B7F5-90E5-099B-39FB-BD3544D33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6D04-5841-9E61-095C-FC406F3B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10" y="525788"/>
            <a:ext cx="6921500" cy="403896"/>
          </a:xfrm>
        </p:spPr>
        <p:txBody>
          <a:bodyPr anchor="t">
            <a:normAutofit/>
          </a:bodyPr>
          <a:lstStyle/>
          <a:p>
            <a:r>
              <a:rPr lang="en-GB" dirty="0"/>
              <a:t>Business impact…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6AC7E0-2759-FEFA-324B-0D3E875D0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003526"/>
              </p:ext>
            </p:extLst>
          </p:nvPr>
        </p:nvGraphicFramePr>
        <p:xfrm>
          <a:off x="1315536" y="1074597"/>
          <a:ext cx="5928597" cy="299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69301E-7616-43A8-73E7-AF08B52F5539}"/>
              </a:ext>
            </a:extLst>
          </p:cNvPr>
          <p:cNvSpPr txBox="1"/>
          <p:nvPr/>
        </p:nvSpPr>
        <p:spPr>
          <a:xfrm>
            <a:off x="1899867" y="4063714"/>
            <a:ext cx="52755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00828D"/>
                </a:solidFill>
                <a:latin typeface="Trueno"/>
              </a:rPr>
              <a:t>Decants, Moves, legal claims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68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ome group theme">
  <a:themeElements>
    <a:clrScheme name="home group colours">
      <a:dk1>
        <a:srgbClr val="000000"/>
      </a:dk1>
      <a:lt1>
        <a:srgbClr val="FFFFFF"/>
      </a:lt1>
      <a:dk2>
        <a:srgbClr val="00828D"/>
      </a:dk2>
      <a:lt2>
        <a:srgbClr val="FFFFFF"/>
      </a:lt2>
      <a:accent1>
        <a:srgbClr val="00828D"/>
      </a:accent1>
      <a:accent2>
        <a:srgbClr val="74C044"/>
      </a:accent2>
      <a:accent3>
        <a:srgbClr val="FFC213"/>
      </a:accent3>
      <a:accent4>
        <a:srgbClr val="4F4E56"/>
      </a:accent4>
      <a:accent5>
        <a:srgbClr val="CBC9C7"/>
      </a:accent5>
      <a:accent6>
        <a:srgbClr val="F2F3F2"/>
      </a:accent6>
      <a:hlink>
        <a:srgbClr val="00828D"/>
      </a:hlink>
      <a:folHlink>
        <a:srgbClr val="74C044"/>
      </a:folHlink>
    </a:clrScheme>
    <a:fontScheme name="home group fonts">
      <a:majorFont>
        <a:latin typeface="Trueno"/>
        <a:ea typeface=""/>
        <a:cs typeface=""/>
      </a:majorFont>
      <a:minorFont>
        <a:latin typeface="Truen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ome group theme" id="{03CE937F-B2CE-4D13-9313-98F634E6822C}" vid="{8DD4C550-E834-42F8-B141-F926CF52D8A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ome group theme">
  <a:themeElements>
    <a:clrScheme name="home group colours">
      <a:dk1>
        <a:srgbClr val="000000"/>
      </a:dk1>
      <a:lt1>
        <a:srgbClr val="FFFFFF"/>
      </a:lt1>
      <a:dk2>
        <a:srgbClr val="00828D"/>
      </a:dk2>
      <a:lt2>
        <a:srgbClr val="FFFFFF"/>
      </a:lt2>
      <a:accent1>
        <a:srgbClr val="00828D"/>
      </a:accent1>
      <a:accent2>
        <a:srgbClr val="74C044"/>
      </a:accent2>
      <a:accent3>
        <a:srgbClr val="FFC213"/>
      </a:accent3>
      <a:accent4>
        <a:srgbClr val="4F4E56"/>
      </a:accent4>
      <a:accent5>
        <a:srgbClr val="CBC9C7"/>
      </a:accent5>
      <a:accent6>
        <a:srgbClr val="F2F3F2"/>
      </a:accent6>
      <a:hlink>
        <a:srgbClr val="00828D"/>
      </a:hlink>
      <a:folHlink>
        <a:srgbClr val="74C044"/>
      </a:folHlink>
    </a:clrScheme>
    <a:fontScheme name="home group fonts">
      <a:majorFont>
        <a:latin typeface="Trueno"/>
        <a:ea typeface=""/>
        <a:cs typeface=""/>
      </a:majorFont>
      <a:minorFont>
        <a:latin typeface="Truen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- Home Group Brand Master 1.5.pptx" id="{5641A2BA-1206-46F5-BD02-BEEDF095519F}" vid="{9373301D-1A02-4E28-9C81-B6582EFA318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87508E127E54090275A8E99741234" ma:contentTypeVersion="20" ma:contentTypeDescription="Create a new document." ma:contentTypeScope="" ma:versionID="a7b8d21f900e3309808ecf7105824df6">
  <xsd:schema xmlns:xsd="http://www.w3.org/2001/XMLSchema" xmlns:xs="http://www.w3.org/2001/XMLSchema" xmlns:p="http://schemas.microsoft.com/office/2006/metadata/properties" xmlns:ns2="22a10e08-e3a1-42a1-9a0c-706f97be9fcd" xmlns:ns3="ad215f95-0c9d-45c1-b393-bdc01cf49ef3" targetNamespace="http://schemas.microsoft.com/office/2006/metadata/properties" ma:root="true" ma:fieldsID="f751b2fa9a487cedfb75145ee9fe82dc" ns2:_="" ns3:_="">
    <xsd:import namespace="22a10e08-e3a1-42a1-9a0c-706f97be9fcd"/>
    <xsd:import namespace="ad215f95-0c9d-45c1-b393-bdc01cf49e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0e08-e3a1-42a1-9a0c-706f97be9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bcbab75-f995-4dc4-bf9a-4d4f217727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15f95-0c9d-45c1-b393-bdc01cf49e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c7963f1-cc39-4f13-a569-c1db749d844a}" ma:internalName="TaxCatchAll" ma:showField="CatchAllData" ma:web="ad215f95-0c9d-45c1-b393-bdc01cf49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215f95-0c9d-45c1-b393-bdc01cf49ef3" xsi:nil="true"/>
    <lcf76f155ced4ddcb4097134ff3c332f xmlns="22a10e08-e3a1-42a1-9a0c-706f97be9f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769E67-FA79-4CB5-A43D-74FBB177F348}"/>
</file>

<file path=customXml/itemProps2.xml><?xml version="1.0" encoding="utf-8"?>
<ds:datastoreItem xmlns:ds="http://schemas.openxmlformats.org/officeDocument/2006/customXml" ds:itemID="{67740530-E085-4DE4-8AF4-7D8D7C029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0483AF-1B29-4AD9-9F06-7F1EB5C55D37}">
  <ds:schemaRefs>
    <ds:schemaRef ds:uri="78344789-055a-44f2-af6e-a81e25f712ef"/>
    <ds:schemaRef ds:uri="http://purl.org/dc/elements/1.1/"/>
    <ds:schemaRef ds:uri="http://www.w3.org/XML/1998/namespace"/>
    <ds:schemaRef ds:uri="http://schemas.microsoft.com/office/2006/documentManagement/types"/>
    <ds:schemaRef ds:uri="7853b877-bad5-4f9c-8042-53059c70cea0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415</Words>
  <Application>Microsoft Office PowerPoint</Application>
  <PresentationFormat>On-screen Show (16:9)</PresentationFormat>
  <Paragraphs>66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Arial</vt:lpstr>
      <vt:lpstr>Arial</vt:lpstr>
      <vt:lpstr>Calibri</vt:lpstr>
      <vt:lpstr>Calibri Light</vt:lpstr>
      <vt:lpstr>Symbol</vt:lpstr>
      <vt:lpstr>Trueno</vt:lpstr>
      <vt:lpstr>Trueno Round</vt:lpstr>
      <vt:lpstr>Verdana</vt:lpstr>
      <vt:lpstr>home group theme</vt:lpstr>
      <vt:lpstr>Custom Design</vt:lpstr>
      <vt:lpstr>1_home group theme</vt:lpstr>
      <vt:lpstr>PowerPoint Presentation</vt:lpstr>
      <vt:lpstr>PowerPoint Presentation</vt:lpstr>
      <vt:lpstr>Who are Home Group?</vt:lpstr>
      <vt:lpstr>Re-cap: Awaab’s Law in England</vt:lpstr>
      <vt:lpstr>Addressing damp and mould pre Awaab’s Law</vt:lpstr>
      <vt:lpstr>Awaab’s Law at Home Group</vt:lpstr>
      <vt:lpstr>What we did?</vt:lpstr>
      <vt:lpstr>How has it gone?</vt:lpstr>
      <vt:lpstr>Business impact…</vt:lpstr>
      <vt:lpstr>Lessons learnt</vt:lpstr>
      <vt:lpstr>However…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Wilson</dc:creator>
  <cp:lastModifiedBy>Bryony Willett</cp:lastModifiedBy>
  <cp:revision>2</cp:revision>
  <dcterms:created xsi:type="dcterms:W3CDTF">2017-11-11T20:18:03Z</dcterms:created>
  <dcterms:modified xsi:type="dcterms:W3CDTF">2026-01-18T21:19:47Z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b8d4e4be-93bf-45a2-9ec3-d2839c6d1c12</vt:lpwstr>
  </property>
  <property fmtid="{D5CDD505-2E9C-101B-9397-08002B2CF9AE}" pid="3" name="MARKED">
    <vt:lpwstr>&lt;div style="text-align: center;"&gt;&lt;span style="font-family: Arial;"&gt;OFFICIAL&lt;/span&gt;&lt;/div&gt;;&lt;div style="text-align: center;"&gt;&lt;span style="font-family: Arial;"&gt;OFFICIAL&lt;/span&gt;&lt;/div&gt;</vt:lpwstr>
  </property>
  <property fmtid="{D5CDD505-2E9C-101B-9397-08002B2CF9AE}" pid="4" name="ContentTypeId">
    <vt:lpwstr>0x01010096487508E127E54090275A8E99741234</vt:lpwstr>
  </property>
  <property fmtid="{D5CDD505-2E9C-101B-9397-08002B2CF9AE}" pid="5" name="Classification">
    <vt:lpwstr>OFFICIAL</vt:lpwstr>
  </property>
  <property fmtid="{D5CDD505-2E9C-101B-9397-08002B2CF9AE}" pid="6" name="MSIP_Label_6baf695a-66d0-404f-b95a-69e7e7adf161_Enabled">
    <vt:lpwstr>true</vt:lpwstr>
  </property>
  <property fmtid="{D5CDD505-2E9C-101B-9397-08002B2CF9AE}" pid="7" name="MSIP_Label_6baf695a-66d0-404f-b95a-69e7e7adf161_SetDate">
    <vt:lpwstr>2019-12-03T10:11:51Z</vt:lpwstr>
  </property>
  <property fmtid="{D5CDD505-2E9C-101B-9397-08002B2CF9AE}" pid="8" name="MSIP_Label_6baf695a-66d0-404f-b95a-69e7e7adf161_Method">
    <vt:lpwstr>Privileged</vt:lpwstr>
  </property>
  <property fmtid="{D5CDD505-2E9C-101B-9397-08002B2CF9AE}" pid="9" name="MSIP_Label_6baf695a-66d0-404f-b95a-69e7e7adf161_Name">
    <vt:lpwstr>Official</vt:lpwstr>
  </property>
  <property fmtid="{D5CDD505-2E9C-101B-9397-08002B2CF9AE}" pid="10" name="MSIP_Label_6baf695a-66d0-404f-b95a-69e7e7adf161_SiteId">
    <vt:lpwstr>57c72ce6-9c62-4343-8935-5800b1f710ae</vt:lpwstr>
  </property>
  <property fmtid="{D5CDD505-2E9C-101B-9397-08002B2CF9AE}" pid="11" name="MSIP_Label_6baf695a-66d0-404f-b95a-69e7e7adf161_ActionId">
    <vt:lpwstr>9e849a49-f804-4e15-87ed-000091b6acce</vt:lpwstr>
  </property>
  <property fmtid="{D5CDD505-2E9C-101B-9397-08002B2CF9AE}" pid="12" name="MediaServiceImageTags">
    <vt:lpwstr/>
  </property>
</Properties>
</file>