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3974A-AB7F-40CD-B2FA-2A2B0BECCC32}" v="59" dt="2026-08-10T07:38:05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y Cain" userId="0b44fa10-a814-4908-8ae9-eacb6a1c1cb1" providerId="ADAL" clId="{66E90F5A-52D0-4FEA-8071-3B39EBD9F807}"/>
    <pc:docChg chg="addSld delSld modSld sldOrd modMainMaster">
      <pc:chgData name="Tony Cain" userId="0b44fa10-a814-4908-8ae9-eacb6a1c1cb1" providerId="ADAL" clId="{66E90F5A-52D0-4FEA-8071-3B39EBD9F807}" dt="2026-08-10T07:38:05.265" v="57"/>
      <pc:docMkLst>
        <pc:docMk/>
      </pc:docMkLst>
      <pc:sldChg chg="addSp modSp">
        <pc:chgData name="Tony Cain" userId="0b44fa10-a814-4908-8ae9-eacb6a1c1cb1" providerId="ADAL" clId="{66E90F5A-52D0-4FEA-8071-3B39EBD9F807}" dt="2026-08-10T07:34:13.405" v="51" actId="767"/>
        <pc:sldMkLst>
          <pc:docMk/>
          <pc:sldMk cId="833781957" sldId="256"/>
        </pc:sldMkLst>
        <pc:spChg chg="add mod">
          <ac:chgData name="Tony Cain" userId="0b44fa10-a814-4908-8ae9-eacb6a1c1cb1" providerId="ADAL" clId="{66E90F5A-52D0-4FEA-8071-3B39EBD9F807}" dt="2026-08-10T07:22:27.802" v="1" actId="767"/>
          <ac:spMkLst>
            <pc:docMk/>
            <pc:sldMk cId="833781957" sldId="256"/>
            <ac:spMk id="2" creationId="{3FE272D6-2C7B-E5A4-B08B-53A2A3E33FF1}"/>
          </ac:spMkLst>
        </pc:spChg>
        <pc:spChg chg="add mod">
          <ac:chgData name="Tony Cain" userId="0b44fa10-a814-4908-8ae9-eacb6a1c1cb1" providerId="ADAL" clId="{66E90F5A-52D0-4FEA-8071-3B39EBD9F807}" dt="2026-08-10T07:34:13.405" v="51" actId="767"/>
          <ac:spMkLst>
            <pc:docMk/>
            <pc:sldMk cId="833781957" sldId="256"/>
            <ac:spMk id="6" creationId="{01D79809-2E7E-8B8D-2F7D-FE912D9F7160}"/>
          </ac:spMkLst>
        </pc:spChg>
      </pc:sldChg>
      <pc:sldChg chg="add">
        <pc:chgData name="Tony Cain" userId="0b44fa10-a814-4908-8ae9-eacb6a1c1cb1" providerId="ADAL" clId="{66E90F5A-52D0-4FEA-8071-3B39EBD9F807}" dt="2026-08-10T07:23:40.164" v="2"/>
        <pc:sldMkLst>
          <pc:docMk/>
          <pc:sldMk cId="4131290533" sldId="257"/>
        </pc:sldMkLst>
      </pc:sldChg>
      <pc:sldChg chg="add">
        <pc:chgData name="Tony Cain" userId="0b44fa10-a814-4908-8ae9-eacb6a1c1cb1" providerId="ADAL" clId="{66E90F5A-52D0-4FEA-8071-3B39EBD9F807}" dt="2026-08-10T07:23:43.710" v="3"/>
        <pc:sldMkLst>
          <pc:docMk/>
          <pc:sldMk cId="440559731" sldId="258"/>
        </pc:sldMkLst>
      </pc:sldChg>
      <pc:sldChg chg="addSp modSp add ord setBg">
        <pc:chgData name="Tony Cain" userId="0b44fa10-a814-4908-8ae9-eacb6a1c1cb1" providerId="ADAL" clId="{66E90F5A-52D0-4FEA-8071-3B39EBD9F807}" dt="2026-08-10T07:36:47.736" v="52"/>
        <pc:sldMkLst>
          <pc:docMk/>
          <pc:sldMk cId="4173370455" sldId="259"/>
        </pc:sldMkLst>
        <pc:spChg chg="add mod">
          <ac:chgData name="Tony Cain" userId="0b44fa10-a814-4908-8ae9-eacb6a1c1cb1" providerId="ADAL" clId="{66E90F5A-52D0-4FEA-8071-3B39EBD9F807}" dt="2026-08-10T07:28:36.291" v="50" actId="767"/>
          <ac:spMkLst>
            <pc:docMk/>
            <pc:sldMk cId="4173370455" sldId="259"/>
            <ac:spMk id="6" creationId="{A6AB5D10-D435-8E62-3D70-AEF0CF163B23}"/>
          </ac:spMkLst>
        </pc:spChg>
      </pc:sldChg>
      <pc:sldChg chg="addSp delSp add del">
        <pc:chgData name="Tony Cain" userId="0b44fa10-a814-4908-8ae9-eacb6a1c1cb1" providerId="ADAL" clId="{66E90F5A-52D0-4FEA-8071-3B39EBD9F807}" dt="2026-08-10T07:37:34.673" v="54"/>
        <pc:sldMkLst>
          <pc:docMk/>
          <pc:sldMk cId="1191456694" sldId="260"/>
        </pc:sldMkLst>
        <pc:spChg chg="add del">
          <ac:chgData name="Tony Cain" userId="0b44fa10-a814-4908-8ae9-eacb6a1c1cb1" providerId="ADAL" clId="{66E90F5A-52D0-4FEA-8071-3B39EBD9F807}" dt="2026-08-10T07:37:34.673" v="54"/>
          <ac:spMkLst>
            <pc:docMk/>
            <pc:sldMk cId="1191456694" sldId="260"/>
            <ac:spMk id="12" creationId="{66371829-27C7-A69E-F0C1-F8D58B7BCB49}"/>
          </ac:spMkLst>
        </pc:spChg>
        <pc:spChg chg="add del">
          <ac:chgData name="Tony Cain" userId="0b44fa10-a814-4908-8ae9-eacb6a1c1cb1" providerId="ADAL" clId="{66E90F5A-52D0-4FEA-8071-3B39EBD9F807}" dt="2026-08-10T07:37:34.673" v="54"/>
          <ac:spMkLst>
            <pc:docMk/>
            <pc:sldMk cId="1191456694" sldId="260"/>
            <ac:spMk id="14" creationId="{27C9593D-5A9B-C837-93C6-CBE0899DCE6C}"/>
          </ac:spMkLst>
        </pc:spChg>
        <pc:spChg chg="add del">
          <ac:chgData name="Tony Cain" userId="0b44fa10-a814-4908-8ae9-eacb6a1c1cb1" providerId="ADAL" clId="{66E90F5A-52D0-4FEA-8071-3B39EBD9F807}" dt="2026-08-10T07:37:34.673" v="54"/>
          <ac:spMkLst>
            <pc:docMk/>
            <pc:sldMk cId="1191456694" sldId="260"/>
            <ac:spMk id="16" creationId="{F7005CBA-AFD8-11F4-CDD6-E4DE11B5EC44}"/>
          </ac:spMkLst>
        </pc:spChg>
      </pc:sldChg>
      <pc:sldChg chg="add">
        <pc:chgData name="Tony Cain" userId="0b44fa10-a814-4908-8ae9-eacb6a1c1cb1" providerId="ADAL" clId="{66E90F5A-52D0-4FEA-8071-3B39EBD9F807}" dt="2026-08-10T07:38:05.265" v="57"/>
        <pc:sldMkLst>
          <pc:docMk/>
          <pc:sldMk cId="2620617490" sldId="260"/>
        </pc:sldMkLst>
      </pc:sldChg>
      <pc:sldChg chg="addSp delSp add del">
        <pc:chgData name="Tony Cain" userId="0b44fa10-a814-4908-8ae9-eacb6a1c1cb1" providerId="ADAL" clId="{66E90F5A-52D0-4FEA-8071-3B39EBD9F807}" dt="2026-08-10T07:37:54.096" v="56"/>
        <pc:sldMkLst>
          <pc:docMk/>
          <pc:sldMk cId="4027700217" sldId="260"/>
        </pc:sldMkLst>
        <pc:spChg chg="add del">
          <ac:chgData name="Tony Cain" userId="0b44fa10-a814-4908-8ae9-eacb6a1c1cb1" providerId="ADAL" clId="{66E90F5A-52D0-4FEA-8071-3B39EBD9F807}" dt="2026-08-10T07:37:54.096" v="56"/>
          <ac:spMkLst>
            <pc:docMk/>
            <pc:sldMk cId="4027700217" sldId="260"/>
            <ac:spMk id="12" creationId="{29B4F748-2356-EA4C-9D13-E018856BD4FC}"/>
          </ac:spMkLst>
        </pc:spChg>
        <pc:spChg chg="add del">
          <ac:chgData name="Tony Cain" userId="0b44fa10-a814-4908-8ae9-eacb6a1c1cb1" providerId="ADAL" clId="{66E90F5A-52D0-4FEA-8071-3B39EBD9F807}" dt="2026-08-10T07:37:54.096" v="56"/>
          <ac:spMkLst>
            <pc:docMk/>
            <pc:sldMk cId="4027700217" sldId="260"/>
            <ac:spMk id="14" creationId="{FDDF276B-6A82-915D-AB95-D3E55BC84310}"/>
          </ac:spMkLst>
        </pc:spChg>
        <pc:spChg chg="add del">
          <ac:chgData name="Tony Cain" userId="0b44fa10-a814-4908-8ae9-eacb6a1c1cb1" providerId="ADAL" clId="{66E90F5A-52D0-4FEA-8071-3B39EBD9F807}" dt="2026-08-10T07:37:54.096" v="56"/>
          <ac:spMkLst>
            <pc:docMk/>
            <pc:sldMk cId="4027700217" sldId="260"/>
            <ac:spMk id="16" creationId="{8F4343D5-9FEA-9A54-BA0D-AAF5449D70D9}"/>
          </ac:spMkLst>
        </pc:spChg>
      </pc:sldChg>
      <pc:sldMasterChg chg="setBg modSldLayout">
        <pc:chgData name="Tony Cain" userId="0b44fa10-a814-4908-8ae9-eacb6a1c1cb1" providerId="ADAL" clId="{66E90F5A-52D0-4FEA-8071-3B39EBD9F807}" dt="2026-08-10T07:28:18.861" v="47"/>
        <pc:sldMasterMkLst>
          <pc:docMk/>
          <pc:sldMasterMk cId="2318025603" sldId="2147483648"/>
        </pc:sldMasterMkLst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1140713085" sldId="2147483649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1090537013" sldId="2147483650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2207837304" sldId="2147483651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1240363354" sldId="2147483652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3711075114" sldId="2147483653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259690056" sldId="2147483654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4265396152" sldId="2147483655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266908286" sldId="2147483656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822526730" sldId="2147483657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1122574745" sldId="2147483658"/>
          </pc:sldLayoutMkLst>
        </pc:sldLayoutChg>
        <pc:sldLayoutChg chg="setBg">
          <pc:chgData name="Tony Cain" userId="0b44fa10-a814-4908-8ae9-eacb6a1c1cb1" providerId="ADAL" clId="{66E90F5A-52D0-4FEA-8071-3B39EBD9F807}" dt="2026-08-10T07:28:18.861" v="47"/>
          <pc:sldLayoutMkLst>
            <pc:docMk/>
            <pc:sldMasterMk cId="2318025603" sldId="2147483648"/>
            <pc:sldLayoutMk cId="107346307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5BC76-BCDE-4D96-A5BA-1180686CA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1E4066-4570-4F10-8A54-AD3914D39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4C253-2477-44EE-B37A-63D235A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7520B-B5B3-4404-BF2C-8A109EA9A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68A76-01F6-4183-B6E5-D7D639A5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71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29627-BA94-4CE4-A23B-4DCB1169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EF7388-C2C8-41C0-A9B4-78C1B0CF0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1AE7-18AE-4C6B-A5E7-23F9A436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B8653-A1C0-4F51-8BC5-B1A80C024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6E4D8-CB7C-4CEB-954D-1BB991E3E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57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838A2-0005-472F-B5CD-7F3BA57B6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18CD7-D6D8-4313-BAB4-530C5BF2A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34F0D-E181-43AD-9410-341A12FB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46C4C-9EDD-4FF0-A495-7253799F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A4871-0ED9-48CB-AF90-397695AD2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46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1A108-C4C5-45D6-82CB-3BC40CBE5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0539A-16A8-4B89-AB31-9B77B64A9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79044-A249-4398-A815-958786DE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CD23F-481F-40B2-AF3B-65063A2B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0C0E0-21D2-4C68-B75F-A011A53C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53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C127-A48D-4A69-8860-7107CBFD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373CC-D6EA-4268-8F3C-869F5D379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0B16D-CBE0-4D0F-9C5A-B9A04E6DF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6AF53-8C23-4B7A-98F2-A2A80AAD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6A77D-1E8C-4913-8836-B213B5B3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837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C4E3-AA96-445D-BB66-7343EC336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E5A6C-58E9-48E6-95D0-EA38406E3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5C39-F99C-4102-AC09-F5E4881D5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27AEF-E4EB-4E5F-8B51-AD9DA3D2D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3CF182-78AD-4C1D-8D57-8A0DCFE11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F9ED7-DE65-4BE3-8AB1-4B87882E5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6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6C778-D782-4A8A-AC64-F2A9E776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0AA1C-244B-43D8-BC8E-1DB2119B0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FEDDF-106B-4ACD-8E7F-5D8DF78E4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549F20-ED42-47C7-804D-39EBC22B6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C10F2-B7F1-4B60-8470-81E1FEA76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0357E6-15DB-4B82-806D-EE52AAD5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3F7A4-4C07-42E0-BDA6-481BDC1B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3AC5A2-06F7-4D43-A538-4E41DB8E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07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270A1-996C-4132-8293-EEDEC8002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49EFEB-1470-4F33-A249-2D87855A9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FBF6F-07DF-47B5-8720-ECAB63C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88965-3F4E-4747-BA35-AD7914A79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6C195A-57D0-48D9-80DC-1DFA13CF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7D48B7-32F8-4368-A841-D90D47BCF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0A223-7F4C-4464-B64D-F11E1114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396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637AE-B529-40DC-AB1D-698B98C0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7C984-1F1C-47DD-8F94-8FA2BA938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AF666-FEC6-48F9-9EDB-691E83DB9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32EE6-BB37-41B4-AD7D-1105504E3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AC3EA-4880-45EC-BBBB-020B77A6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4F2B4-602C-43A6-A282-572357C43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0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F6E64-671C-4F88-A1E9-A806E2B6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FCAC67-9C66-4DC3-8822-8907B9F4E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A2142D-A185-4A32-A31B-9FD57C60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B0678-A8D0-4CF6-AC17-0AEF2C928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F985E-7E54-473E-A565-468216E2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0A4C5-4D89-404C-83C6-CA24A634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52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0D3A8-FA26-4A00-AC07-1DF470832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89D0D-AE88-4DCE-A3DE-CED3D03CF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BC5E4-493B-49BF-8678-EC3AC9F432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33545-F5DB-43AA-83E0-5B7084A9563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0C7A6-E0A5-41C8-AE9D-C3963C2C8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E689E-8C4C-4B1E-9A95-1D63EAF40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32852-3A99-41F7-9297-C56F7876FD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02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24728BF-B066-4A81-BF34-32E15E4C6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3830321"/>
            <a:ext cx="4645250" cy="1368403"/>
          </a:xfrm>
        </p:spPr>
        <p:txBody>
          <a:bodyPr anchor="t">
            <a:noAutofit/>
          </a:bodyPr>
          <a:lstStyle/>
          <a:p>
            <a:pPr algn="l"/>
            <a:endParaRPr lang="en-US" sz="3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GB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EBCF1D-1B9D-4094-BA4E-732F740FE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9" y="249432"/>
            <a:ext cx="4047843" cy="19429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D79809-2E7E-8B8D-2F7D-FE912D9F7160}"/>
              </a:ext>
            </a:extLst>
          </p:cNvPr>
          <p:cNvSpPr txBox="1"/>
          <p:nvPr/>
        </p:nvSpPr>
        <p:spPr>
          <a:xfrm>
            <a:off x="800123" y="2448560"/>
            <a:ext cx="89839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Verdana" panose="020B0604030504040204" pitchFamily="34" charset="0"/>
              </a:rPr>
              <a:t>Housing supply and stock turn over</a:t>
            </a:r>
          </a:p>
          <a:p>
            <a:endParaRPr lang="en-GB" sz="3200" b="1" dirty="0">
              <a:latin typeface="Verdana" panose="020B0604030504040204" pitchFamily="34" charset="0"/>
            </a:endParaRPr>
          </a:p>
          <a:p>
            <a:r>
              <a:rPr lang="en-GB" sz="3200" b="1" dirty="0">
                <a:latin typeface="Verdana" panose="020B0604030504040204" pitchFamily="34" charset="0"/>
              </a:rPr>
              <a:t>August 13 2026</a:t>
            </a:r>
          </a:p>
          <a:p>
            <a:endParaRPr lang="en-GB" sz="3200" b="1" dirty="0">
              <a:latin typeface="Verdana" panose="020B0604030504040204" pitchFamily="34" charset="0"/>
            </a:endParaRPr>
          </a:p>
          <a:p>
            <a:r>
              <a:rPr lang="en-GB" sz="3200" b="1" dirty="0">
                <a:latin typeface="Verdana" panose="020B0604030504040204" pitchFamily="34" charset="0"/>
              </a:rPr>
              <a:t>introduction</a:t>
            </a:r>
            <a:endParaRPr lang="en-US" sz="3200" b="1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78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3E4853B-5318-45C9-0E45-6633FD716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1233640-4EFC-BB3C-A95F-A6F0BD031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A37A4C-1A57-FBE7-1CFE-1A8FE87CC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3830321"/>
            <a:ext cx="4645250" cy="1368403"/>
          </a:xfrm>
        </p:spPr>
        <p:txBody>
          <a:bodyPr anchor="t">
            <a:noAutofit/>
          </a:bodyPr>
          <a:lstStyle/>
          <a:p>
            <a:pPr algn="l"/>
            <a:endParaRPr lang="en-US" sz="3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GB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53E918E-41C2-D340-8947-B6FD28C0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8A8BD50-F9ED-2B4E-1FF9-B54C123E9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5C9FFE-AC88-3ACE-E61B-642A4F8B5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9" y="249432"/>
            <a:ext cx="4047843" cy="1942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9CB17B-2E55-A94C-A68A-E0AB14E3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273" y="2143450"/>
            <a:ext cx="8345647" cy="476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90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569F3-8448-75D5-A740-720315116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85E113-367B-BC6D-1E62-A1C354B8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BB0F0F6-1073-08F9-A140-9B89A17F8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3830321"/>
            <a:ext cx="4645250" cy="1368403"/>
          </a:xfrm>
        </p:spPr>
        <p:txBody>
          <a:bodyPr anchor="t">
            <a:noAutofit/>
          </a:bodyPr>
          <a:lstStyle/>
          <a:p>
            <a:pPr algn="l"/>
            <a:endParaRPr lang="en-US" sz="3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GB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38E1CF-445F-D43E-893C-B14011372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E0ADB0-193C-1760-5DA0-3FEDC3F4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04CCD1-3CA7-68F3-0ABF-CC7517C27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9" y="249432"/>
            <a:ext cx="4047843" cy="1942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84AB1E-9E22-B952-E0DB-2C8EEA5A6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79" y="2404193"/>
            <a:ext cx="11561242" cy="204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7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45E350-CE0A-2143-741D-F787CD91C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50D6B-102D-4FB4-F47C-35D440A49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B9A74A-AC76-8A69-C32E-15C691CB6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3830321"/>
            <a:ext cx="4645250" cy="1368403"/>
          </a:xfrm>
        </p:spPr>
        <p:txBody>
          <a:bodyPr anchor="t">
            <a:noAutofit/>
          </a:bodyPr>
          <a:lstStyle/>
          <a:p>
            <a:pPr algn="l"/>
            <a:endParaRPr lang="en-US" sz="3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GB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263FBD6-7210-754F-16D6-7F3158B5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6803A61-C1A5-AB68-D5A1-4EC5E4327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92E067-3E8F-3DA8-14C0-D5D71D913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9" y="249432"/>
            <a:ext cx="4047843" cy="1942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B691F8-A181-9724-A949-DE218A5A3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727" y="2051957"/>
            <a:ext cx="8460853" cy="475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5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173378-5DBC-B30D-CCD3-30B9A1B2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DBDC7E-A565-31BA-FFB9-4F178BB3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84D414C-B140-6D4E-B494-CEEFAB7F0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3830321"/>
            <a:ext cx="4645250" cy="1368403"/>
          </a:xfrm>
        </p:spPr>
        <p:txBody>
          <a:bodyPr anchor="t">
            <a:noAutofit/>
          </a:bodyPr>
          <a:lstStyle/>
          <a:p>
            <a:pPr algn="l"/>
            <a:endParaRPr lang="en-US" sz="3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GB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8297020-5E70-CB6A-A4D5-45F43A4D6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4B0EF89-A305-1D5F-5075-32D1494E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2ED5CB-FC6E-F216-A4CF-E408A472F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9" y="249432"/>
            <a:ext cx="4047843" cy="1942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B44E14-C55A-059A-F0CA-A01872C14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420" y="1967515"/>
            <a:ext cx="7426333" cy="470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17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87508E127E54090275A8E99741234" ma:contentTypeVersion="20" ma:contentTypeDescription="Create a new document." ma:contentTypeScope="" ma:versionID="a7b8d21f900e3309808ecf7105824df6">
  <xsd:schema xmlns:xsd="http://www.w3.org/2001/XMLSchema" xmlns:xs="http://www.w3.org/2001/XMLSchema" xmlns:p="http://schemas.microsoft.com/office/2006/metadata/properties" xmlns:ns2="22a10e08-e3a1-42a1-9a0c-706f97be9fcd" xmlns:ns3="ad215f95-0c9d-45c1-b393-bdc01cf49ef3" targetNamespace="http://schemas.microsoft.com/office/2006/metadata/properties" ma:root="true" ma:fieldsID="f751b2fa9a487cedfb75145ee9fe82dc" ns2:_="" ns3:_="">
    <xsd:import namespace="22a10e08-e3a1-42a1-9a0c-706f97be9fcd"/>
    <xsd:import namespace="ad215f95-0c9d-45c1-b393-bdc01cf49e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10e08-e3a1-42a1-9a0c-706f97be9f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bcbab75-f995-4dc4-bf9a-4d4f217727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15f95-0c9d-45c1-b393-bdc01cf49ef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ec7963f1-cc39-4f13-a569-c1db749d844a}" ma:internalName="TaxCatchAll" ma:showField="CatchAllData" ma:web="ad215f95-0c9d-45c1-b393-bdc01cf49e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15f95-0c9d-45c1-b393-bdc01cf49ef3" xsi:nil="true"/>
    <lcf76f155ced4ddcb4097134ff3c332f xmlns="22a10e08-e3a1-42a1-9a0c-706f97be9fc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594370-A685-45B4-BE9F-CB903C8724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a10e08-e3a1-42a1-9a0c-706f97be9fcd"/>
    <ds:schemaRef ds:uri="ad215f95-0c9d-45c1-b393-bdc01cf49e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807B4-B039-43CC-B3FF-9B2495F131CF}">
  <ds:schemaRefs>
    <ds:schemaRef ds:uri="http://schemas.microsoft.com/office/2006/metadata/properties"/>
    <ds:schemaRef ds:uri="http://schemas.microsoft.com/office/infopath/2007/PartnerControls"/>
    <ds:schemaRef ds:uri="ad215f95-0c9d-45c1-b393-bdc01cf49ef3"/>
    <ds:schemaRef ds:uri="22a10e08-e3a1-42a1-9a0c-706f97be9fcd"/>
  </ds:schemaRefs>
</ds:datastoreItem>
</file>

<file path=customXml/itemProps3.xml><?xml version="1.0" encoding="utf-8"?>
<ds:datastoreItem xmlns:ds="http://schemas.openxmlformats.org/officeDocument/2006/customXml" ds:itemID="{163B937A-DEFE-4F37-B920-B6C16CE39B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10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Tony Cain</dc:title>
  <dc:creator>Tony Cain</dc:creator>
  <cp:lastModifiedBy>Tony Cain</cp:lastModifiedBy>
  <cp:revision>5</cp:revision>
  <dcterms:created xsi:type="dcterms:W3CDTF">2019-04-17T15:31:56Z</dcterms:created>
  <dcterms:modified xsi:type="dcterms:W3CDTF">2026-08-10T07:43:40Z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0x01010096487508E127E54090275A8E99741234</vt:lpwstr>
  </property>
  <property fmtid="{D5CDD505-2E9C-101B-9397-08002B2CF9AE}" pid="3" name="MediaServiceImageTags">
    <vt:lpwstr/>
  </property>
</Properties>
</file>