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7" r:id="rId7"/>
    <p:sldId id="260" r:id="rId8"/>
    <p:sldId id="262" r:id="rId9"/>
    <p:sldId id="261"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68F86F-0805-43C1-8105-183990A60FB4}" v="24" dt="2026-08-25T15:51:30.8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1"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ny Cain" userId="0b44fa10-a814-4908-8ae9-eacb6a1c1cb1" providerId="ADAL" clId="{66E90F5A-52D0-4FEA-8071-3B39EBD9F807}"/>
    <pc:docChg chg="undo custSel addSld delSld modSld sldOrd modMainMaster">
      <pc:chgData name="Tony Cain" userId="0b44fa10-a814-4908-8ae9-eacb6a1c1cb1" providerId="ADAL" clId="{66E90F5A-52D0-4FEA-8071-3B39EBD9F807}" dt="2026-08-26T07:47:56.025" v="889" actId="20577"/>
      <pc:docMkLst>
        <pc:docMk/>
      </pc:docMkLst>
      <pc:sldChg chg="addSp delSp modSp mod">
        <pc:chgData name="Tony Cain" userId="0b44fa10-a814-4908-8ae9-eacb6a1c1cb1" providerId="ADAL" clId="{66E90F5A-52D0-4FEA-8071-3B39EBD9F807}" dt="2026-08-25T14:06:07.378" v="153" actId="2711"/>
        <pc:sldMkLst>
          <pc:docMk/>
          <pc:sldMk cId="833781957" sldId="256"/>
        </pc:sldMkLst>
        <pc:spChg chg="add mod">
          <ac:chgData name="Tony Cain" userId="0b44fa10-a814-4908-8ae9-eacb6a1c1cb1" providerId="ADAL" clId="{66E90F5A-52D0-4FEA-8071-3B39EBD9F807}" dt="2026-08-25T14:06:07.378" v="153" actId="2711"/>
          <ac:spMkLst>
            <pc:docMk/>
            <pc:sldMk cId="833781957" sldId="256"/>
            <ac:spMk id="4" creationId="{F81DA913-D892-F7B1-5C61-DD2B834A42C2}"/>
          </ac:spMkLst>
        </pc:spChg>
        <pc:picChg chg="add del">
          <ac:chgData name="Tony Cain" userId="0b44fa10-a814-4908-8ae9-eacb6a1c1cb1" providerId="ADAL" clId="{66E90F5A-52D0-4FEA-8071-3B39EBD9F807}" dt="2026-08-25T13:58:19.431" v="1" actId="22"/>
          <ac:picMkLst>
            <pc:docMk/>
            <pc:sldMk cId="833781957" sldId="256"/>
            <ac:picMk id="3" creationId="{A0198A57-EAEF-76A2-A36B-CB5BC83A2DC9}"/>
          </ac:picMkLst>
        </pc:picChg>
        <pc:picChg chg="mod">
          <ac:chgData name="Tony Cain" userId="0b44fa10-a814-4908-8ae9-eacb6a1c1cb1" providerId="ADAL" clId="{66E90F5A-52D0-4FEA-8071-3B39EBD9F807}" dt="2026-08-25T14:04:04.696" v="22" actId="1076"/>
          <ac:picMkLst>
            <pc:docMk/>
            <pc:sldMk cId="833781957" sldId="256"/>
            <ac:picMk id="7" creationId="{C3EBCF1D-1B9D-4094-BA4E-732F740FE92B}"/>
          </ac:picMkLst>
        </pc:picChg>
      </pc:sldChg>
      <pc:sldChg chg="addSp modSp add mod setBg">
        <pc:chgData name="Tony Cain" userId="0b44fa10-a814-4908-8ae9-eacb6a1c1cb1" providerId="ADAL" clId="{66E90F5A-52D0-4FEA-8071-3B39EBD9F807}" dt="2026-08-25T14:18:30.218" v="414" actId="255"/>
        <pc:sldMkLst>
          <pc:docMk/>
          <pc:sldMk cId="3694142868" sldId="257"/>
        </pc:sldMkLst>
        <pc:spChg chg="add mod">
          <ac:chgData name="Tony Cain" userId="0b44fa10-a814-4908-8ae9-eacb6a1c1cb1" providerId="ADAL" clId="{66E90F5A-52D0-4FEA-8071-3B39EBD9F807}" dt="2026-08-25T14:18:30.218" v="414" actId="255"/>
          <ac:spMkLst>
            <pc:docMk/>
            <pc:sldMk cId="3694142868" sldId="257"/>
            <ac:spMk id="2" creationId="{DA502079-88C8-3AAC-6258-09C2849FCB6F}"/>
          </ac:spMkLst>
        </pc:spChg>
        <pc:picChg chg="mod">
          <ac:chgData name="Tony Cain" userId="0b44fa10-a814-4908-8ae9-eacb6a1c1cb1" providerId="ADAL" clId="{66E90F5A-52D0-4FEA-8071-3B39EBD9F807}" dt="2026-08-25T14:03:18.155" v="18" actId="1076"/>
          <ac:picMkLst>
            <pc:docMk/>
            <pc:sldMk cId="3694142868" sldId="257"/>
            <ac:picMk id="7" creationId="{51D3C1FE-6796-2164-7AD5-4070CC3709B6}"/>
          </ac:picMkLst>
        </pc:picChg>
      </pc:sldChg>
      <pc:sldChg chg="addSp modSp add mod ord setBg">
        <pc:chgData name="Tony Cain" userId="0b44fa10-a814-4908-8ae9-eacb6a1c1cb1" providerId="ADAL" clId="{66E90F5A-52D0-4FEA-8071-3B39EBD9F807}" dt="2026-08-25T14:19:33.230" v="417" actId="14100"/>
        <pc:sldMkLst>
          <pc:docMk/>
          <pc:sldMk cId="3589960938" sldId="258"/>
        </pc:sldMkLst>
        <pc:spChg chg="add mod">
          <ac:chgData name="Tony Cain" userId="0b44fa10-a814-4908-8ae9-eacb6a1c1cb1" providerId="ADAL" clId="{66E90F5A-52D0-4FEA-8071-3B39EBD9F807}" dt="2026-08-25T14:19:25.571" v="416" actId="255"/>
          <ac:spMkLst>
            <pc:docMk/>
            <pc:sldMk cId="3589960938" sldId="258"/>
            <ac:spMk id="2" creationId="{682E80DC-AE05-3F69-1584-6FDA26F7A3BD}"/>
          </ac:spMkLst>
        </pc:spChg>
        <pc:spChg chg="add mod">
          <ac:chgData name="Tony Cain" userId="0b44fa10-a814-4908-8ae9-eacb6a1c1cb1" providerId="ADAL" clId="{66E90F5A-52D0-4FEA-8071-3B39EBD9F807}" dt="2026-08-25T14:19:33.230" v="417" actId="14100"/>
          <ac:spMkLst>
            <pc:docMk/>
            <pc:sldMk cId="3589960938" sldId="258"/>
            <ac:spMk id="3" creationId="{446E5E61-08D1-E356-767C-6DFBDA815F67}"/>
          </ac:spMkLst>
        </pc:spChg>
      </pc:sldChg>
      <pc:sldChg chg="delSp modSp add del mod">
        <pc:chgData name="Tony Cain" userId="0b44fa10-a814-4908-8ae9-eacb6a1c1cb1" providerId="ADAL" clId="{66E90F5A-52D0-4FEA-8071-3B39EBD9F807}" dt="2026-08-25T14:15:12.363" v="219" actId="2696"/>
        <pc:sldMkLst>
          <pc:docMk/>
          <pc:sldMk cId="533506394" sldId="259"/>
        </pc:sldMkLst>
        <pc:spChg chg="del mod">
          <ac:chgData name="Tony Cain" userId="0b44fa10-a814-4908-8ae9-eacb6a1c1cb1" providerId="ADAL" clId="{66E90F5A-52D0-4FEA-8071-3B39EBD9F807}" dt="2026-08-25T14:15:07.505" v="217"/>
          <ac:spMkLst>
            <pc:docMk/>
            <pc:sldMk cId="533506394" sldId="259"/>
            <ac:spMk id="2" creationId="{BF469157-71E8-D0E1-2323-1D39B4231E24}"/>
          </ac:spMkLst>
        </pc:spChg>
      </pc:sldChg>
      <pc:sldChg chg="addSp modSp add mod">
        <pc:chgData name="Tony Cain" userId="0b44fa10-a814-4908-8ae9-eacb6a1c1cb1" providerId="ADAL" clId="{66E90F5A-52D0-4FEA-8071-3B39EBD9F807}" dt="2026-08-25T14:18:02.934" v="412" actId="14100"/>
        <pc:sldMkLst>
          <pc:docMk/>
          <pc:sldMk cId="2170226089" sldId="260"/>
        </pc:sldMkLst>
        <pc:spChg chg="add mod">
          <ac:chgData name="Tony Cain" userId="0b44fa10-a814-4908-8ae9-eacb6a1c1cb1" providerId="ADAL" clId="{66E90F5A-52D0-4FEA-8071-3B39EBD9F807}" dt="2026-08-25T14:18:02.934" v="412" actId="14100"/>
          <ac:spMkLst>
            <pc:docMk/>
            <pc:sldMk cId="2170226089" sldId="260"/>
            <ac:spMk id="2" creationId="{A1A6142B-6564-EF8A-E332-59862CEE0A05}"/>
          </ac:spMkLst>
        </pc:spChg>
      </pc:sldChg>
      <pc:sldChg chg="addSp modSp add mod">
        <pc:chgData name="Tony Cain" userId="0b44fa10-a814-4908-8ae9-eacb6a1c1cb1" providerId="ADAL" clId="{66E90F5A-52D0-4FEA-8071-3B39EBD9F807}" dt="2026-08-26T07:47:56.025" v="889" actId="20577"/>
        <pc:sldMkLst>
          <pc:docMk/>
          <pc:sldMk cId="1547003358" sldId="261"/>
        </pc:sldMkLst>
        <pc:spChg chg="add mod">
          <ac:chgData name="Tony Cain" userId="0b44fa10-a814-4908-8ae9-eacb6a1c1cb1" providerId="ADAL" clId="{66E90F5A-52D0-4FEA-8071-3B39EBD9F807}" dt="2026-08-26T07:47:56.025" v="889" actId="20577"/>
          <ac:spMkLst>
            <pc:docMk/>
            <pc:sldMk cId="1547003358" sldId="261"/>
            <ac:spMk id="3" creationId="{952557DC-A7CF-DFCB-B6CD-C2E7815C285B}"/>
          </ac:spMkLst>
        </pc:spChg>
      </pc:sldChg>
      <pc:sldChg chg="addSp modSp add mod">
        <pc:chgData name="Tony Cain" userId="0b44fa10-a814-4908-8ae9-eacb6a1c1cb1" providerId="ADAL" clId="{66E90F5A-52D0-4FEA-8071-3B39EBD9F807}" dt="2026-08-26T07:47:20.343" v="882" actId="20577"/>
        <pc:sldMkLst>
          <pc:docMk/>
          <pc:sldMk cId="3217498797" sldId="262"/>
        </pc:sldMkLst>
        <pc:spChg chg="add mod">
          <ac:chgData name="Tony Cain" userId="0b44fa10-a814-4908-8ae9-eacb6a1c1cb1" providerId="ADAL" clId="{66E90F5A-52D0-4FEA-8071-3B39EBD9F807}" dt="2026-08-26T07:47:20.343" v="882" actId="20577"/>
          <ac:spMkLst>
            <pc:docMk/>
            <pc:sldMk cId="3217498797" sldId="262"/>
            <ac:spMk id="2" creationId="{13AB9A9A-65AB-B396-5C70-A1C8DA9962EB}"/>
          </ac:spMkLst>
        </pc:spChg>
      </pc:sldChg>
      <pc:sldChg chg="addSp modSp add mod">
        <pc:chgData name="Tony Cain" userId="0b44fa10-a814-4908-8ae9-eacb6a1c1cb1" providerId="ADAL" clId="{66E90F5A-52D0-4FEA-8071-3B39EBD9F807}" dt="2026-08-25T15:52:51.142" v="806" actId="207"/>
        <pc:sldMkLst>
          <pc:docMk/>
          <pc:sldMk cId="626039003" sldId="263"/>
        </pc:sldMkLst>
        <pc:spChg chg="add mod">
          <ac:chgData name="Tony Cain" userId="0b44fa10-a814-4908-8ae9-eacb6a1c1cb1" providerId="ADAL" clId="{66E90F5A-52D0-4FEA-8071-3B39EBD9F807}" dt="2026-08-25T15:52:51.142" v="806" actId="207"/>
          <ac:spMkLst>
            <pc:docMk/>
            <pc:sldMk cId="626039003" sldId="263"/>
            <ac:spMk id="4" creationId="{34DC80FD-A778-473F-6F54-D5384B046319}"/>
          </ac:spMkLst>
        </pc:spChg>
        <pc:picChg chg="add mod">
          <ac:chgData name="Tony Cain" userId="0b44fa10-a814-4908-8ae9-eacb6a1c1cb1" providerId="ADAL" clId="{66E90F5A-52D0-4FEA-8071-3B39EBD9F807}" dt="2026-08-25T15:51:02.100" v="760" actId="1076"/>
          <ac:picMkLst>
            <pc:docMk/>
            <pc:sldMk cId="626039003" sldId="263"/>
            <ac:picMk id="3" creationId="{143A52E9-8B8A-8425-4BE5-98CAD5691DCD}"/>
          </ac:picMkLst>
        </pc:picChg>
      </pc:sldChg>
      <pc:sldMasterChg chg="setBg modSldLayout">
        <pc:chgData name="Tony Cain" userId="0b44fa10-a814-4908-8ae9-eacb6a1c1cb1" providerId="ADAL" clId="{66E90F5A-52D0-4FEA-8071-3B39EBD9F807}" dt="2026-08-25T14:03:36.021" v="20"/>
        <pc:sldMasterMkLst>
          <pc:docMk/>
          <pc:sldMasterMk cId="2318025603" sldId="2147483648"/>
        </pc:sldMasterMkLst>
        <pc:sldLayoutChg chg="setBg">
          <pc:chgData name="Tony Cain" userId="0b44fa10-a814-4908-8ae9-eacb6a1c1cb1" providerId="ADAL" clId="{66E90F5A-52D0-4FEA-8071-3B39EBD9F807}" dt="2026-08-25T14:01:04.046" v="13"/>
          <pc:sldLayoutMkLst>
            <pc:docMk/>
            <pc:sldMasterMk cId="2318025603" sldId="2147483648"/>
            <pc:sldLayoutMk cId="1140713085" sldId="2147483649"/>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1090537013" sldId="2147483650"/>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2207837304" sldId="2147483651"/>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1240363354" sldId="2147483652"/>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3711075114" sldId="2147483653"/>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259690056" sldId="2147483654"/>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4265396152" sldId="2147483655"/>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266908286" sldId="2147483656"/>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822526730" sldId="2147483657"/>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1122574745" sldId="2147483658"/>
          </pc:sldLayoutMkLst>
        </pc:sldLayoutChg>
        <pc:sldLayoutChg chg="setBg">
          <pc:chgData name="Tony Cain" userId="0b44fa10-a814-4908-8ae9-eacb6a1c1cb1" providerId="ADAL" clId="{66E90F5A-52D0-4FEA-8071-3B39EBD9F807}" dt="2026-08-25T14:01:04.046" v="13"/>
          <pc:sldLayoutMkLst>
            <pc:docMk/>
            <pc:sldMasterMk cId="2318025603" sldId="2147483648"/>
            <pc:sldLayoutMk cId="1073463071"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5BC76-BCDE-4D96-A5BA-1180686CAC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41E4066-4570-4F10-8A54-AD3914D395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314C253-2477-44EE-B37A-63D235A2F221}"/>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5" name="Footer Placeholder 4">
            <a:extLst>
              <a:ext uri="{FF2B5EF4-FFF2-40B4-BE49-F238E27FC236}">
                <a16:creationId xmlns:a16="http://schemas.microsoft.com/office/drawing/2014/main" id="{FDD7520B-B5B3-4404-BF2C-8A109EA9AC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668A76-01F6-4183-B6E5-D7D639A5C520}"/>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1140713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29627-BA94-4CE4-A23B-4DCB11695E7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EF7388-C2C8-41C0-A9B4-78C1B0CF0D6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171AE7-18AE-4C6B-A5E7-23F9A4369F7F}"/>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5" name="Footer Placeholder 4">
            <a:extLst>
              <a:ext uri="{FF2B5EF4-FFF2-40B4-BE49-F238E27FC236}">
                <a16:creationId xmlns:a16="http://schemas.microsoft.com/office/drawing/2014/main" id="{159B8653-A1C0-4F51-8BC5-B1A80C024D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16E4D8-CB7C-4CEB-954D-1BB991E3E7A5}"/>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1122574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E838A2-0005-472F-B5CD-7F3BA57B63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618CD7-D6D8-4313-BAB4-530C5BF2A99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B34F0D-E181-43AD-9410-341A12FB842F}"/>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5" name="Footer Placeholder 4">
            <a:extLst>
              <a:ext uri="{FF2B5EF4-FFF2-40B4-BE49-F238E27FC236}">
                <a16:creationId xmlns:a16="http://schemas.microsoft.com/office/drawing/2014/main" id="{ED946C4C-9EDD-4FF0-A495-7253799F46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6A4871-0ED9-48CB-AF90-397695AD2089}"/>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1073463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1A108-C4C5-45D6-82CB-3BC40CBE5DE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FA0539A-16A8-4B89-AB31-9B77B64A95A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479044-A249-4398-A815-958786DE7E78}"/>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5" name="Footer Placeholder 4">
            <a:extLst>
              <a:ext uri="{FF2B5EF4-FFF2-40B4-BE49-F238E27FC236}">
                <a16:creationId xmlns:a16="http://schemas.microsoft.com/office/drawing/2014/main" id="{07BCD23F-481F-40B2-AF3B-65063A2BE1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B0C0E0-21D2-4C68-B75F-A011A53C37C8}"/>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1090537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0C127-A48D-4A69-8860-7107CBFD61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44373CC-D6EA-4268-8F3C-869F5D3794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A00B16D-CBE0-4D0F-9C5A-B9A04E6DFC74}"/>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5" name="Footer Placeholder 4">
            <a:extLst>
              <a:ext uri="{FF2B5EF4-FFF2-40B4-BE49-F238E27FC236}">
                <a16:creationId xmlns:a16="http://schemas.microsoft.com/office/drawing/2014/main" id="{A5A6AF53-8C23-4B7A-98F2-A2A80AADF7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6A77D-1E8C-4913-8836-B213B5B3864E}"/>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220783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AC4E3-AA96-445D-BB66-7343EC3364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CDE5A6C-58E9-48E6-95D0-EA38406E313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C45C39-F99C-4102-AC09-F5E4881D57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4427AEF-E4EB-4E5F-8B51-AD9DA3D2DE7A}"/>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6" name="Footer Placeholder 5">
            <a:extLst>
              <a:ext uri="{FF2B5EF4-FFF2-40B4-BE49-F238E27FC236}">
                <a16:creationId xmlns:a16="http://schemas.microsoft.com/office/drawing/2014/main" id="{983CF182-78AD-4C1D-8D57-8A0DCFE119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6F9ED7-DE65-4BE3-8AB1-4B87882E56B6}"/>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1240363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C778-D782-4A8A-AC64-F2A9E77680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E0AA1C-244B-43D8-BC8E-1DB2119B0A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FAFEDDF-106B-4ACD-8E7F-5D8DF78E4E6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5549F20-ED42-47C7-804D-39EBC22B61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15C10F2-B7F1-4B60-8470-81E1FEA76AA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E0357E6-15DB-4B82-806D-EE52AAD53982}"/>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8" name="Footer Placeholder 7">
            <a:extLst>
              <a:ext uri="{FF2B5EF4-FFF2-40B4-BE49-F238E27FC236}">
                <a16:creationId xmlns:a16="http://schemas.microsoft.com/office/drawing/2014/main" id="{B5C3F7A4-4C07-42E0-BDA6-481BDC1B7EB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3AC5A2-06F7-4D43-A538-4E41DB8E1125}"/>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3711075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270A1-996C-4132-8293-EEDEC8002E2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49EFEB-1470-4F33-A249-2D87855A9957}"/>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4" name="Footer Placeholder 3">
            <a:extLst>
              <a:ext uri="{FF2B5EF4-FFF2-40B4-BE49-F238E27FC236}">
                <a16:creationId xmlns:a16="http://schemas.microsoft.com/office/drawing/2014/main" id="{B9EFBF6F-07DF-47B5-8720-ECAB63CB11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8D88965-3F4E-4747-BA35-AD7914A7949E}"/>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259690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6C195A-57D0-48D9-80DC-1DFA13CFE708}"/>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3" name="Footer Placeholder 2">
            <a:extLst>
              <a:ext uri="{FF2B5EF4-FFF2-40B4-BE49-F238E27FC236}">
                <a16:creationId xmlns:a16="http://schemas.microsoft.com/office/drawing/2014/main" id="{3F7D48B7-32F8-4368-A841-D90D47BCFEE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6E0A223-7F4C-4464-B64D-F11E11141E14}"/>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4265396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637AE-B529-40DC-AB1D-698B98C0B1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CB7C984-1F1C-47DD-8F94-8FA2BA9383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FAF666-FEC6-48F9-9EDB-691E83DB94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032EE6-BB37-41B4-AD7D-1105504E38FA}"/>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6" name="Footer Placeholder 5">
            <a:extLst>
              <a:ext uri="{FF2B5EF4-FFF2-40B4-BE49-F238E27FC236}">
                <a16:creationId xmlns:a16="http://schemas.microsoft.com/office/drawing/2014/main" id="{6E3AC3EA-4880-45EC-BBBB-020B77A64D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34F2B4-602C-43A6-A282-572357C43892}"/>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266908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F6E64-671C-4F88-A1E9-A806E2B6F0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DFCAC67-9C66-4DC3-8822-8907B9F4E5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1A2142D-A185-4A32-A31B-9FD57C600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ECB0678-A8D0-4CF6-AC17-0AEF2C928B39}"/>
              </a:ext>
            </a:extLst>
          </p:cNvPr>
          <p:cNvSpPr>
            <a:spLocks noGrp="1"/>
          </p:cNvSpPr>
          <p:nvPr>
            <p:ph type="dt" sz="half" idx="10"/>
          </p:nvPr>
        </p:nvSpPr>
        <p:spPr/>
        <p:txBody>
          <a:bodyPr/>
          <a:lstStyle/>
          <a:p>
            <a:fld id="{1AB33545-F5DB-43AA-83E0-5B7084A95633}" type="datetimeFigureOut">
              <a:rPr lang="en-GB" smtClean="0"/>
              <a:t>26/08/2026</a:t>
            </a:fld>
            <a:endParaRPr lang="en-GB"/>
          </a:p>
        </p:txBody>
      </p:sp>
      <p:sp>
        <p:nvSpPr>
          <p:cNvPr id="6" name="Footer Placeholder 5">
            <a:extLst>
              <a:ext uri="{FF2B5EF4-FFF2-40B4-BE49-F238E27FC236}">
                <a16:creationId xmlns:a16="http://schemas.microsoft.com/office/drawing/2014/main" id="{FA6F985E-7E54-473E-A565-468216E278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E0A4C5-4D89-404C-83C6-CA24A63459CB}"/>
              </a:ext>
            </a:extLst>
          </p:cNvPr>
          <p:cNvSpPr>
            <a:spLocks noGrp="1"/>
          </p:cNvSpPr>
          <p:nvPr>
            <p:ph type="sldNum" sz="quarter" idx="12"/>
          </p:nvPr>
        </p:nvSpPr>
        <p:spPr/>
        <p:txBody>
          <a:bodyPr/>
          <a:lstStyle/>
          <a:p>
            <a:fld id="{A7732852-3A99-41F7-9297-C56F7876FD34}" type="slidenum">
              <a:rPr lang="en-GB" smtClean="0"/>
              <a:t>‹#›</a:t>
            </a:fld>
            <a:endParaRPr lang="en-GB"/>
          </a:p>
        </p:txBody>
      </p:sp>
    </p:spTree>
    <p:extLst>
      <p:ext uri="{BB962C8B-B14F-4D97-AF65-F5344CB8AC3E}">
        <p14:creationId xmlns:p14="http://schemas.microsoft.com/office/powerpoint/2010/main" val="822526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E0D3A8-FA26-4A00-AC07-1DF4708326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089D0D-AE88-4DCE-A3DE-CED3D03CFE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F4BC5E4-493B-49BF-8678-EC3AC9F432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B33545-F5DB-43AA-83E0-5B7084A95633}" type="datetimeFigureOut">
              <a:rPr lang="en-GB" smtClean="0"/>
              <a:t>26/08/2026</a:t>
            </a:fld>
            <a:endParaRPr lang="en-GB"/>
          </a:p>
        </p:txBody>
      </p:sp>
      <p:sp>
        <p:nvSpPr>
          <p:cNvPr id="5" name="Footer Placeholder 4">
            <a:extLst>
              <a:ext uri="{FF2B5EF4-FFF2-40B4-BE49-F238E27FC236}">
                <a16:creationId xmlns:a16="http://schemas.microsoft.com/office/drawing/2014/main" id="{CCD0C7A6-E0A5-41C8-AE9D-C3963C2C81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CBE689E-8C4C-4B1E-9A95-1D63EAF406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732852-3A99-41F7-9297-C56F7876FD34}" type="slidenum">
              <a:rPr lang="en-GB" smtClean="0"/>
              <a:t>‹#›</a:t>
            </a:fld>
            <a:endParaRPr lang="en-GB"/>
          </a:p>
        </p:txBody>
      </p:sp>
    </p:spTree>
    <p:extLst>
      <p:ext uri="{BB962C8B-B14F-4D97-AF65-F5344CB8AC3E}">
        <p14:creationId xmlns:p14="http://schemas.microsoft.com/office/powerpoint/2010/main" val="2318025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https://www.gov.scot/publications/guidance-provision-equipment-adaptations-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924728BF-B066-4A81-BF34-32E15E4C686E}"/>
              </a:ext>
            </a:extLst>
          </p:cNvPr>
          <p:cNvSpPr>
            <a:spLocks noGrp="1"/>
          </p:cNvSpPr>
          <p:nvPr>
            <p:ph type="subTitle" idx="1"/>
          </p:nvPr>
        </p:nvSpPr>
        <p:spPr>
          <a:xfrm>
            <a:off x="6746627" y="3830321"/>
            <a:ext cx="4645250" cy="1368403"/>
          </a:xfrm>
        </p:spPr>
        <p:txBody>
          <a:bodyPr anchor="t">
            <a:noAutofit/>
          </a:bodyPr>
          <a:lstStyle/>
          <a:p>
            <a:pPr algn="l"/>
            <a:endParaRPr lang="en-US" sz="3200">
              <a:solidFill>
                <a:schemeClr val="bg1"/>
              </a:solidFill>
              <a:latin typeface="Verdana" panose="020B0604030504040204" pitchFamily="34" charset="0"/>
              <a:ea typeface="Verdana" panose="020B0604030504040204" pitchFamily="34" charset="0"/>
            </a:endParaRPr>
          </a:p>
          <a:p>
            <a:pPr algn="l"/>
            <a:endParaRPr lang="en-GB" sz="3200" dirty="0">
              <a:solidFill>
                <a:schemeClr val="bg1"/>
              </a:solidFill>
              <a:latin typeface="Verdana" panose="020B0604030504040204" pitchFamily="34" charset="0"/>
              <a:ea typeface="Verdana" panose="020B0604030504040204" pitchFamily="34" charset="0"/>
            </a:endParaRPr>
          </a:p>
        </p:txBody>
      </p:sp>
      <p:sp>
        <p:nvSpPr>
          <p:cNvPr id="14" name="Freeform: Shape 13">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3EBCF1D-1B9D-4094-BA4E-732F740FE9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312" y="361192"/>
            <a:ext cx="4047843" cy="1942964"/>
          </a:xfrm>
          <a:prstGeom prst="rect">
            <a:avLst/>
          </a:prstGeom>
        </p:spPr>
      </p:pic>
      <p:sp>
        <p:nvSpPr>
          <p:cNvPr id="4" name="TextBox 3">
            <a:extLst>
              <a:ext uri="{FF2B5EF4-FFF2-40B4-BE49-F238E27FC236}">
                <a16:creationId xmlns:a16="http://schemas.microsoft.com/office/drawing/2014/main" id="{F81DA913-D892-F7B1-5C61-DD2B834A42C2}"/>
              </a:ext>
            </a:extLst>
          </p:cNvPr>
          <p:cNvSpPr txBox="1"/>
          <p:nvPr/>
        </p:nvSpPr>
        <p:spPr>
          <a:xfrm>
            <a:off x="6412094" y="1290320"/>
            <a:ext cx="5466080" cy="4431983"/>
          </a:xfrm>
          <a:prstGeom prst="rect">
            <a:avLst/>
          </a:prstGeom>
          <a:solidFill>
            <a:schemeClr val="bg1"/>
          </a:solidFill>
        </p:spPr>
        <p:txBody>
          <a:bodyPr wrap="square" rtlCol="0">
            <a:spAutoFit/>
          </a:bodyPr>
          <a:lstStyle/>
          <a:p>
            <a:r>
              <a:rPr lang="en-GB" sz="4000" b="1" dirty="0">
                <a:latin typeface="Verdana" panose="020B0604030504040204" pitchFamily="34" charset="0"/>
                <a:ea typeface="Verdana" panose="020B0604030504040204" pitchFamily="34" charset="0"/>
              </a:rPr>
              <a:t>Adaptations Deep Dive</a:t>
            </a:r>
          </a:p>
          <a:p>
            <a:r>
              <a:rPr lang="en-GB" sz="4000" b="1" dirty="0">
                <a:latin typeface="Verdana" panose="020B0604030504040204" pitchFamily="34" charset="0"/>
                <a:ea typeface="Verdana" panose="020B0604030504040204" pitchFamily="34" charset="0"/>
              </a:rPr>
              <a:t>27 August 2026</a:t>
            </a:r>
          </a:p>
          <a:p>
            <a:r>
              <a:rPr lang="en-GB" sz="3600" b="1" dirty="0">
                <a:latin typeface="Verdana" panose="020B0604030504040204" pitchFamily="34" charset="0"/>
                <a:ea typeface="Verdana" panose="020B0604030504040204" pitchFamily="34" charset="0"/>
              </a:rPr>
              <a:t>Legislation</a:t>
            </a:r>
          </a:p>
          <a:p>
            <a:r>
              <a:rPr lang="en-GB" sz="3600" b="1" dirty="0">
                <a:latin typeface="Verdana" panose="020B0604030504040204" pitchFamily="34" charset="0"/>
                <a:ea typeface="Verdana" panose="020B0604030504040204" pitchFamily="34" charset="0"/>
              </a:rPr>
              <a:t>Governance</a:t>
            </a:r>
          </a:p>
          <a:p>
            <a:r>
              <a:rPr lang="en-GB" sz="3600" b="1" dirty="0">
                <a:latin typeface="Verdana" panose="020B0604030504040204" pitchFamily="34" charset="0"/>
                <a:ea typeface="Verdana" panose="020B0604030504040204" pitchFamily="34" charset="0"/>
              </a:rPr>
              <a:t>Guidance</a:t>
            </a:r>
            <a:endParaRPr lang="en-GB" sz="3600" dirty="0">
              <a:latin typeface="Verdana" panose="020B0604030504040204" pitchFamily="34" charset="0"/>
              <a:ea typeface="Verdana" panose="020B0604030504040204" pitchFamily="34" charset="0"/>
            </a:endParaRPr>
          </a:p>
          <a:p>
            <a:endParaRPr lang="en-GB" dirty="0"/>
          </a:p>
          <a:p>
            <a:endParaRPr lang="en-GB" dirty="0"/>
          </a:p>
          <a:p>
            <a:endParaRPr lang="en-US" dirty="0"/>
          </a:p>
        </p:txBody>
      </p:sp>
    </p:spTree>
    <p:extLst>
      <p:ext uri="{BB962C8B-B14F-4D97-AF65-F5344CB8AC3E}">
        <p14:creationId xmlns:p14="http://schemas.microsoft.com/office/powerpoint/2010/main" val="833781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5293EC3A-0C9F-4931-D71E-BF8B20AE2AB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6B645E-57C8-2C84-A616-561DA81F2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170D5A26-0BC6-9103-5E8C-3F86448F4110}"/>
              </a:ext>
            </a:extLst>
          </p:cNvPr>
          <p:cNvSpPr>
            <a:spLocks noGrp="1"/>
          </p:cNvSpPr>
          <p:nvPr>
            <p:ph type="subTitle" idx="1"/>
          </p:nvPr>
        </p:nvSpPr>
        <p:spPr>
          <a:xfrm>
            <a:off x="6746627" y="3830321"/>
            <a:ext cx="4645250" cy="1368403"/>
          </a:xfrm>
        </p:spPr>
        <p:txBody>
          <a:bodyPr anchor="t">
            <a:noAutofit/>
          </a:bodyPr>
          <a:lstStyle/>
          <a:p>
            <a:pPr algn="l"/>
            <a:endParaRPr lang="en-US" sz="3200">
              <a:solidFill>
                <a:schemeClr val="bg1"/>
              </a:solidFill>
              <a:latin typeface="Verdana" panose="020B0604030504040204" pitchFamily="34" charset="0"/>
              <a:ea typeface="Verdana" panose="020B0604030504040204" pitchFamily="34" charset="0"/>
            </a:endParaRPr>
          </a:p>
          <a:p>
            <a:pPr algn="l"/>
            <a:endParaRPr lang="en-GB" sz="3200" dirty="0">
              <a:solidFill>
                <a:schemeClr val="bg1"/>
              </a:solidFill>
              <a:latin typeface="Verdana" panose="020B0604030504040204" pitchFamily="34" charset="0"/>
              <a:ea typeface="Verdana" panose="020B0604030504040204" pitchFamily="34" charset="0"/>
            </a:endParaRPr>
          </a:p>
        </p:txBody>
      </p:sp>
      <p:sp>
        <p:nvSpPr>
          <p:cNvPr id="14" name="Freeform: Shape 13">
            <a:extLst>
              <a:ext uri="{FF2B5EF4-FFF2-40B4-BE49-F238E27FC236}">
                <a16:creationId xmlns:a16="http://schemas.microsoft.com/office/drawing/2014/main" id="{FC318124-E227-3C4F-CDB3-873568B77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1B6C278-513F-A009-8F1B-FD205CCE4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2EC5B81E-FBAA-EBE0-4F54-1D6C18D793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382" y="1773432"/>
            <a:ext cx="4047843" cy="1942964"/>
          </a:xfrm>
          <a:prstGeom prst="rect">
            <a:avLst/>
          </a:prstGeom>
        </p:spPr>
      </p:pic>
      <p:sp>
        <p:nvSpPr>
          <p:cNvPr id="2" name="TextBox 1">
            <a:extLst>
              <a:ext uri="{FF2B5EF4-FFF2-40B4-BE49-F238E27FC236}">
                <a16:creationId xmlns:a16="http://schemas.microsoft.com/office/drawing/2014/main" id="{682E80DC-AE05-3F69-1584-6FDA26F7A3BD}"/>
              </a:ext>
            </a:extLst>
          </p:cNvPr>
          <p:cNvSpPr txBox="1"/>
          <p:nvPr/>
        </p:nvSpPr>
        <p:spPr>
          <a:xfrm>
            <a:off x="6024154" y="2438400"/>
            <a:ext cx="5659887" cy="3939540"/>
          </a:xfrm>
          <a:prstGeom prst="rect">
            <a:avLst/>
          </a:prstGeom>
          <a:noFill/>
        </p:spPr>
        <p:txBody>
          <a:bodyPr wrap="square" rtlCol="0">
            <a:spAutoFit/>
          </a:bodyPr>
          <a:lstStyle/>
          <a:p>
            <a:r>
              <a:rPr lang="en-US" sz="2500" dirty="0">
                <a:solidFill>
                  <a:schemeClr val="bg1"/>
                </a:solidFill>
                <a:latin typeface="Verdana" panose="020B0604030504040204" pitchFamily="34" charset="0"/>
                <a:ea typeface="Verdana" panose="020B0604030504040204" pitchFamily="34" charset="0"/>
              </a:rPr>
              <a:t>‘…any alteration or addition to the structure, access, layout or fixtures of accommodation, and any equipment or fittings installed or provided for use in accommodation, for the purpose of allowing a person to occupy, or to continue to occupy, the accommodation as their sole or main residence.’</a:t>
            </a:r>
          </a:p>
        </p:txBody>
      </p:sp>
      <p:sp>
        <p:nvSpPr>
          <p:cNvPr id="3" name="TextBox 2">
            <a:extLst>
              <a:ext uri="{FF2B5EF4-FFF2-40B4-BE49-F238E27FC236}">
                <a16:creationId xmlns:a16="http://schemas.microsoft.com/office/drawing/2014/main" id="{446E5E61-08D1-E356-767C-6DFBDA815F67}"/>
              </a:ext>
            </a:extLst>
          </p:cNvPr>
          <p:cNvSpPr txBox="1"/>
          <p:nvPr/>
        </p:nvSpPr>
        <p:spPr>
          <a:xfrm>
            <a:off x="6167848" y="548640"/>
            <a:ext cx="5516193" cy="1323439"/>
          </a:xfrm>
          <a:prstGeom prst="rect">
            <a:avLst/>
          </a:prstGeom>
          <a:noFill/>
        </p:spPr>
        <p:txBody>
          <a:bodyPr wrap="square" rtlCol="0">
            <a:spAutoFit/>
          </a:bodyPr>
          <a:lstStyle/>
          <a:p>
            <a:r>
              <a:rPr lang="en-GB" sz="4000" b="1" dirty="0">
                <a:solidFill>
                  <a:schemeClr val="bg1"/>
                </a:solidFill>
                <a:latin typeface="Verdana" panose="020B0604030504040204" pitchFamily="34" charset="0"/>
                <a:ea typeface="Verdana" panose="020B0604030504040204" pitchFamily="34" charset="0"/>
              </a:rPr>
              <a:t>Defining adaptations</a:t>
            </a:r>
            <a:endParaRPr lang="en-US" sz="40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89960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58B49-E7D9-6E4D-9785-48C87E100D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CA1D697-9E63-4BC0-5A9D-27B8E1F44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F26DC539-FBF1-5501-9288-F9E9234D4810}"/>
              </a:ext>
            </a:extLst>
          </p:cNvPr>
          <p:cNvSpPr>
            <a:spLocks noGrp="1"/>
          </p:cNvSpPr>
          <p:nvPr>
            <p:ph type="subTitle" idx="1"/>
          </p:nvPr>
        </p:nvSpPr>
        <p:spPr>
          <a:xfrm>
            <a:off x="6746627" y="3830321"/>
            <a:ext cx="4645250" cy="1368403"/>
          </a:xfrm>
        </p:spPr>
        <p:txBody>
          <a:bodyPr anchor="t">
            <a:noAutofit/>
          </a:bodyPr>
          <a:lstStyle/>
          <a:p>
            <a:pPr algn="l"/>
            <a:endParaRPr lang="en-US" sz="3200">
              <a:solidFill>
                <a:schemeClr val="bg1"/>
              </a:solidFill>
              <a:latin typeface="Verdana" panose="020B0604030504040204" pitchFamily="34" charset="0"/>
              <a:ea typeface="Verdana" panose="020B0604030504040204" pitchFamily="34" charset="0"/>
            </a:endParaRPr>
          </a:p>
          <a:p>
            <a:pPr algn="l"/>
            <a:endParaRPr lang="en-GB" sz="3200" dirty="0">
              <a:solidFill>
                <a:schemeClr val="bg1"/>
              </a:solidFill>
              <a:latin typeface="Verdana" panose="020B0604030504040204" pitchFamily="34" charset="0"/>
              <a:ea typeface="Verdana" panose="020B0604030504040204" pitchFamily="34" charset="0"/>
            </a:endParaRPr>
          </a:p>
        </p:txBody>
      </p:sp>
      <p:sp>
        <p:nvSpPr>
          <p:cNvPr id="14" name="Freeform: Shape 13">
            <a:extLst>
              <a:ext uri="{FF2B5EF4-FFF2-40B4-BE49-F238E27FC236}">
                <a16:creationId xmlns:a16="http://schemas.microsoft.com/office/drawing/2014/main" id="{A0877186-E0B6-AD3C-67CF-74FAD658EC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F579063-D920-2159-0EC3-0E2E874D39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51D3C1FE-6796-2164-7AD5-4070CC370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432" y="371352"/>
            <a:ext cx="4047843" cy="1942964"/>
          </a:xfrm>
          <a:prstGeom prst="rect">
            <a:avLst/>
          </a:prstGeom>
        </p:spPr>
      </p:pic>
      <p:sp>
        <p:nvSpPr>
          <p:cNvPr id="2" name="TextBox 1">
            <a:extLst>
              <a:ext uri="{FF2B5EF4-FFF2-40B4-BE49-F238E27FC236}">
                <a16:creationId xmlns:a16="http://schemas.microsoft.com/office/drawing/2014/main" id="{DA502079-88C8-3AAC-6258-09C2849FCB6F}"/>
              </a:ext>
            </a:extLst>
          </p:cNvPr>
          <p:cNvSpPr txBox="1"/>
          <p:nvPr/>
        </p:nvSpPr>
        <p:spPr>
          <a:xfrm>
            <a:off x="6167848" y="371352"/>
            <a:ext cx="5818703" cy="5863144"/>
          </a:xfrm>
          <a:prstGeom prst="rect">
            <a:avLst/>
          </a:prstGeom>
          <a:noFill/>
        </p:spPr>
        <p:txBody>
          <a:bodyPr wrap="square" rtlCol="0">
            <a:spAutoFit/>
          </a:bodyPr>
          <a:lstStyle/>
          <a:p>
            <a:r>
              <a:rPr lang="en-US" sz="2500" dirty="0">
                <a:solidFill>
                  <a:schemeClr val="bg1"/>
                </a:solidFill>
                <a:latin typeface="Verdana" panose="020B0604030504040204" pitchFamily="34" charset="0"/>
                <a:ea typeface="Verdana" panose="020B0604030504040204" pitchFamily="34" charset="0"/>
              </a:rPr>
              <a:t>The overarching aim of the review of the adaptations system would work to promote fairer access to funding for and delivery of adaptations, regardless of housing tenure and location and will ensure we are allocating and utilising our resources in the best possible way.</a:t>
            </a:r>
          </a:p>
          <a:p>
            <a:r>
              <a:rPr lang="en-US" sz="2500" dirty="0">
                <a:solidFill>
                  <a:schemeClr val="bg1"/>
                </a:solidFill>
                <a:latin typeface="Verdana" panose="020B0604030504040204" pitchFamily="34" charset="0"/>
                <a:ea typeface="Verdana" panose="020B0604030504040204" pitchFamily="34" charset="0"/>
              </a:rPr>
              <a:t> </a:t>
            </a:r>
          </a:p>
          <a:p>
            <a:r>
              <a:rPr lang="en-US" sz="2500" dirty="0">
                <a:solidFill>
                  <a:schemeClr val="bg1"/>
                </a:solidFill>
                <a:latin typeface="Verdana" panose="020B0604030504040204" pitchFamily="34" charset="0"/>
                <a:ea typeface="Verdana" panose="020B0604030504040204" pitchFamily="34" charset="0"/>
              </a:rPr>
              <a:t>The main objective is to ensure we have a fairer system, that is much easier to access and we are getting better value for money through efficient targeting of our funding and resources. </a:t>
            </a:r>
          </a:p>
        </p:txBody>
      </p:sp>
    </p:spTree>
    <p:extLst>
      <p:ext uri="{BB962C8B-B14F-4D97-AF65-F5344CB8AC3E}">
        <p14:creationId xmlns:p14="http://schemas.microsoft.com/office/powerpoint/2010/main" val="3694142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B9156-9779-F3B2-7496-FA9CA83907A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2E56B2-F871-08B4-7CDF-9DEFE0B9F9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18132BB0-5E86-BC31-8BBF-9383DFADEF17}"/>
              </a:ext>
            </a:extLst>
          </p:cNvPr>
          <p:cNvSpPr>
            <a:spLocks noGrp="1"/>
          </p:cNvSpPr>
          <p:nvPr>
            <p:ph type="subTitle" idx="1"/>
          </p:nvPr>
        </p:nvSpPr>
        <p:spPr>
          <a:xfrm>
            <a:off x="6746627" y="3830321"/>
            <a:ext cx="4645250" cy="1368403"/>
          </a:xfrm>
        </p:spPr>
        <p:txBody>
          <a:bodyPr anchor="t">
            <a:noAutofit/>
          </a:bodyPr>
          <a:lstStyle/>
          <a:p>
            <a:pPr algn="l"/>
            <a:endParaRPr lang="en-US" sz="3200">
              <a:solidFill>
                <a:schemeClr val="bg1"/>
              </a:solidFill>
              <a:latin typeface="Verdana" panose="020B0604030504040204" pitchFamily="34" charset="0"/>
              <a:ea typeface="Verdana" panose="020B0604030504040204" pitchFamily="34" charset="0"/>
            </a:endParaRPr>
          </a:p>
          <a:p>
            <a:pPr algn="l"/>
            <a:endParaRPr lang="en-GB" sz="3200" dirty="0">
              <a:solidFill>
                <a:schemeClr val="bg1"/>
              </a:solidFill>
              <a:latin typeface="Verdana" panose="020B0604030504040204" pitchFamily="34" charset="0"/>
              <a:ea typeface="Verdana" panose="020B0604030504040204" pitchFamily="34" charset="0"/>
            </a:endParaRPr>
          </a:p>
        </p:txBody>
      </p:sp>
      <p:sp>
        <p:nvSpPr>
          <p:cNvPr id="14" name="Freeform: Shape 13">
            <a:extLst>
              <a:ext uri="{FF2B5EF4-FFF2-40B4-BE49-F238E27FC236}">
                <a16:creationId xmlns:a16="http://schemas.microsoft.com/office/drawing/2014/main" id="{1597418D-3C2F-D184-A6D8-ADCA323F26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D6CE80D-B001-6BDB-D8DA-C6FDB1EB2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6B54798-B1EA-54EF-3B05-53D235A9D3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432" y="371352"/>
            <a:ext cx="4047843" cy="1942964"/>
          </a:xfrm>
          <a:prstGeom prst="rect">
            <a:avLst/>
          </a:prstGeom>
        </p:spPr>
      </p:pic>
      <p:sp>
        <p:nvSpPr>
          <p:cNvPr id="2" name="TextBox 1">
            <a:extLst>
              <a:ext uri="{FF2B5EF4-FFF2-40B4-BE49-F238E27FC236}">
                <a16:creationId xmlns:a16="http://schemas.microsoft.com/office/drawing/2014/main" id="{A1A6142B-6564-EF8A-E332-59862CEE0A05}"/>
              </a:ext>
            </a:extLst>
          </p:cNvPr>
          <p:cNvSpPr txBox="1"/>
          <p:nvPr/>
        </p:nvSpPr>
        <p:spPr>
          <a:xfrm>
            <a:off x="6167848" y="934720"/>
            <a:ext cx="5713720" cy="5016758"/>
          </a:xfrm>
          <a:prstGeom prst="rect">
            <a:avLst/>
          </a:prstGeom>
          <a:noFill/>
        </p:spPr>
        <p:txBody>
          <a:bodyPr wrap="square" rtlCol="0">
            <a:spAutoFit/>
          </a:bodyPr>
          <a:lstStyle/>
          <a:p>
            <a:r>
              <a:rPr lang="en-GB" sz="4000" dirty="0">
                <a:solidFill>
                  <a:schemeClr val="bg1"/>
                </a:solidFill>
              </a:rPr>
              <a:t>First order question:</a:t>
            </a:r>
          </a:p>
          <a:p>
            <a:endParaRPr lang="en-GB" sz="4000" dirty="0">
              <a:solidFill>
                <a:schemeClr val="bg1"/>
              </a:solidFill>
            </a:endParaRPr>
          </a:p>
          <a:p>
            <a:r>
              <a:rPr lang="en-GB" sz="4000" dirty="0">
                <a:solidFill>
                  <a:schemeClr val="bg1"/>
                </a:solidFill>
              </a:rPr>
              <a:t>To what extent does the current legislation, governance arrangements and guidance support the these aims and objectives?</a:t>
            </a:r>
            <a:endParaRPr lang="en-US" sz="4000" dirty="0">
              <a:solidFill>
                <a:schemeClr val="bg1"/>
              </a:solidFill>
            </a:endParaRPr>
          </a:p>
        </p:txBody>
      </p:sp>
    </p:spTree>
    <p:extLst>
      <p:ext uri="{BB962C8B-B14F-4D97-AF65-F5344CB8AC3E}">
        <p14:creationId xmlns:p14="http://schemas.microsoft.com/office/powerpoint/2010/main" val="2170226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8CDE2-A2D4-1A86-4395-CC049CCEDF4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88C7BCA-D3E2-B267-2E15-500E4E10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F1C00BE5-06DA-F125-C8EE-37EECFF2E3AA}"/>
              </a:ext>
            </a:extLst>
          </p:cNvPr>
          <p:cNvSpPr>
            <a:spLocks noGrp="1"/>
          </p:cNvSpPr>
          <p:nvPr>
            <p:ph type="subTitle" idx="1"/>
          </p:nvPr>
        </p:nvSpPr>
        <p:spPr>
          <a:xfrm>
            <a:off x="6746627" y="3830321"/>
            <a:ext cx="4645250" cy="1368403"/>
          </a:xfrm>
        </p:spPr>
        <p:txBody>
          <a:bodyPr anchor="t">
            <a:noAutofit/>
          </a:bodyPr>
          <a:lstStyle/>
          <a:p>
            <a:pPr algn="l"/>
            <a:endParaRPr lang="en-US" sz="3200">
              <a:solidFill>
                <a:schemeClr val="bg1"/>
              </a:solidFill>
              <a:latin typeface="Verdana" panose="020B0604030504040204" pitchFamily="34" charset="0"/>
              <a:ea typeface="Verdana" panose="020B0604030504040204" pitchFamily="34" charset="0"/>
            </a:endParaRPr>
          </a:p>
          <a:p>
            <a:pPr algn="l"/>
            <a:endParaRPr lang="en-GB" sz="3200" dirty="0">
              <a:solidFill>
                <a:schemeClr val="bg1"/>
              </a:solidFill>
              <a:latin typeface="Verdana" panose="020B0604030504040204" pitchFamily="34" charset="0"/>
              <a:ea typeface="Verdana" panose="020B0604030504040204" pitchFamily="34" charset="0"/>
            </a:endParaRPr>
          </a:p>
        </p:txBody>
      </p:sp>
      <p:sp>
        <p:nvSpPr>
          <p:cNvPr id="14" name="Freeform: Shape 13">
            <a:extLst>
              <a:ext uri="{FF2B5EF4-FFF2-40B4-BE49-F238E27FC236}">
                <a16:creationId xmlns:a16="http://schemas.microsoft.com/office/drawing/2014/main" id="{21A8EB09-B3DB-2ACD-D974-24EADC21A7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A5295E1-9EE0-3319-8093-A2C02A6D3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D0B3AAE1-47E8-F38F-9679-DC393251D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432" y="371352"/>
            <a:ext cx="4047843" cy="1942964"/>
          </a:xfrm>
          <a:prstGeom prst="rect">
            <a:avLst/>
          </a:prstGeom>
        </p:spPr>
      </p:pic>
      <p:sp>
        <p:nvSpPr>
          <p:cNvPr id="2" name="TextBox 1">
            <a:extLst>
              <a:ext uri="{FF2B5EF4-FFF2-40B4-BE49-F238E27FC236}">
                <a16:creationId xmlns:a16="http://schemas.microsoft.com/office/drawing/2014/main" id="{13AB9A9A-65AB-B396-5C70-A1C8DA9962EB}"/>
              </a:ext>
            </a:extLst>
          </p:cNvPr>
          <p:cNvSpPr txBox="1"/>
          <p:nvPr/>
        </p:nvSpPr>
        <p:spPr>
          <a:xfrm>
            <a:off x="6334586" y="305068"/>
            <a:ext cx="5394960" cy="6632585"/>
          </a:xfrm>
          <a:prstGeom prst="rect">
            <a:avLst/>
          </a:prstGeom>
          <a:noFill/>
        </p:spPr>
        <p:txBody>
          <a:bodyPr wrap="square" rtlCol="0">
            <a:spAutoFit/>
          </a:bodyPr>
          <a:lstStyle/>
          <a:p>
            <a:r>
              <a:rPr lang="en-US" sz="2500" dirty="0">
                <a:solidFill>
                  <a:schemeClr val="bg1"/>
                </a:solidFill>
                <a:latin typeface="Verdana" panose="020B0604030504040204" pitchFamily="34" charset="0"/>
                <a:ea typeface="Verdana" panose="020B0604030504040204" pitchFamily="34" charset="0"/>
              </a:rPr>
              <a:t>Housing Scotland act 2001 Section 92</a:t>
            </a:r>
          </a:p>
          <a:p>
            <a:r>
              <a:rPr lang="en-US" sz="2500" dirty="0">
                <a:solidFill>
                  <a:schemeClr val="bg1"/>
                </a:solidFill>
                <a:latin typeface="Verdana" panose="020B0604030504040204" pitchFamily="34" charset="0"/>
                <a:ea typeface="Verdana" panose="020B0604030504040204" pitchFamily="34" charset="0"/>
              </a:rPr>
              <a:t>	?</a:t>
            </a:r>
          </a:p>
          <a:p>
            <a:r>
              <a:rPr lang="en-US" sz="2500" dirty="0">
                <a:solidFill>
                  <a:schemeClr val="bg1"/>
                </a:solidFill>
                <a:latin typeface="Verdana" panose="020B0604030504040204" pitchFamily="34" charset="0"/>
                <a:ea typeface="Verdana" panose="020B0604030504040204" pitchFamily="34" charset="0"/>
              </a:rPr>
              <a:t>Housing Scotland act 2006 Section 71(1)(b)</a:t>
            </a:r>
          </a:p>
          <a:p>
            <a:r>
              <a:rPr lang="en-US" sz="2500" dirty="0">
                <a:solidFill>
                  <a:schemeClr val="bg1"/>
                </a:solidFill>
                <a:latin typeface="Verdana" panose="020B0604030504040204" pitchFamily="34" charset="0"/>
                <a:ea typeface="Verdana" panose="020B0604030504040204" pitchFamily="34" charset="0"/>
              </a:rPr>
              <a:t>	Scheme of assistance and 	the language of “standard 	amenities”</a:t>
            </a:r>
          </a:p>
          <a:p>
            <a:endParaRPr lang="en-US" sz="2500" dirty="0">
              <a:solidFill>
                <a:schemeClr val="bg1"/>
              </a:solidFill>
              <a:latin typeface="Verdana" panose="020B0604030504040204" pitchFamily="34" charset="0"/>
              <a:ea typeface="Verdana" panose="020B0604030504040204" pitchFamily="34" charset="0"/>
            </a:endParaRPr>
          </a:p>
          <a:p>
            <a:r>
              <a:rPr lang="en-US" sz="2500" dirty="0">
                <a:solidFill>
                  <a:schemeClr val="bg1"/>
                </a:solidFill>
                <a:latin typeface="Verdana" panose="020B0604030504040204" pitchFamily="34" charset="0"/>
                <a:ea typeface="Verdana" panose="020B0604030504040204" pitchFamily="34" charset="0"/>
              </a:rPr>
              <a:t>Adaptations funded from the HRA for Council tenants</a:t>
            </a:r>
          </a:p>
          <a:p>
            <a:endParaRPr lang="en-US" sz="2500" dirty="0">
              <a:solidFill>
                <a:schemeClr val="bg1"/>
              </a:solidFill>
              <a:latin typeface="Verdana" panose="020B0604030504040204" pitchFamily="34" charset="0"/>
              <a:ea typeface="Verdana" panose="020B0604030504040204" pitchFamily="34" charset="0"/>
            </a:endParaRPr>
          </a:p>
          <a:p>
            <a:r>
              <a:rPr lang="en-US" sz="2500" dirty="0">
                <a:solidFill>
                  <a:schemeClr val="bg1"/>
                </a:solidFill>
                <a:latin typeface="Verdana" panose="020B0604030504040204" pitchFamily="34" charset="0"/>
                <a:ea typeface="Verdana" panose="020B0604030504040204" pitchFamily="34" charset="0"/>
              </a:rPr>
              <a:t>What works well?</a:t>
            </a:r>
          </a:p>
          <a:p>
            <a:endParaRPr lang="en-US" sz="2500" dirty="0">
              <a:solidFill>
                <a:schemeClr val="bg1"/>
              </a:solidFill>
              <a:latin typeface="Verdana" panose="020B0604030504040204" pitchFamily="34" charset="0"/>
              <a:ea typeface="Verdana" panose="020B0604030504040204" pitchFamily="34" charset="0"/>
            </a:endParaRPr>
          </a:p>
          <a:p>
            <a:r>
              <a:rPr lang="en-US" sz="2500" dirty="0">
                <a:solidFill>
                  <a:schemeClr val="bg1"/>
                </a:solidFill>
                <a:latin typeface="Verdana" panose="020B0604030504040204" pitchFamily="34" charset="0"/>
                <a:ea typeface="Verdana" panose="020B0604030504040204" pitchFamily="34" charset="0"/>
              </a:rPr>
              <a:t>What doesn’t?</a:t>
            </a:r>
          </a:p>
          <a:p>
            <a:endParaRPr lang="en-US" sz="2500" dirty="0">
              <a:solidFill>
                <a:schemeClr val="bg1"/>
              </a:solidFill>
              <a:latin typeface="Verdana" panose="020B0604030504040204" pitchFamily="34" charset="0"/>
              <a:ea typeface="Verdana" panose="020B0604030504040204" pitchFamily="34" charset="0"/>
            </a:endParaRPr>
          </a:p>
          <a:p>
            <a:endParaRPr lang="en-US" sz="25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17498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42CFB-B91F-2AAA-D018-B16969EBF19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294EB36-625E-0296-F99C-7AB8B23750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3D984497-1931-387A-B7DD-0AAAE85AF5CD}"/>
              </a:ext>
            </a:extLst>
          </p:cNvPr>
          <p:cNvSpPr>
            <a:spLocks noGrp="1"/>
          </p:cNvSpPr>
          <p:nvPr>
            <p:ph type="subTitle" idx="1"/>
          </p:nvPr>
        </p:nvSpPr>
        <p:spPr>
          <a:xfrm>
            <a:off x="6746627" y="3830321"/>
            <a:ext cx="4645250" cy="1368403"/>
          </a:xfrm>
        </p:spPr>
        <p:txBody>
          <a:bodyPr anchor="t">
            <a:noAutofit/>
          </a:bodyPr>
          <a:lstStyle/>
          <a:p>
            <a:pPr algn="l"/>
            <a:endParaRPr lang="en-US" sz="3200">
              <a:solidFill>
                <a:schemeClr val="bg1"/>
              </a:solidFill>
              <a:latin typeface="Verdana" panose="020B0604030504040204" pitchFamily="34" charset="0"/>
              <a:ea typeface="Verdana" panose="020B0604030504040204" pitchFamily="34" charset="0"/>
            </a:endParaRPr>
          </a:p>
          <a:p>
            <a:pPr algn="l"/>
            <a:endParaRPr lang="en-GB" sz="3200" dirty="0">
              <a:solidFill>
                <a:schemeClr val="bg1"/>
              </a:solidFill>
              <a:latin typeface="Verdana" panose="020B0604030504040204" pitchFamily="34" charset="0"/>
              <a:ea typeface="Verdana" panose="020B0604030504040204" pitchFamily="34" charset="0"/>
            </a:endParaRPr>
          </a:p>
        </p:txBody>
      </p:sp>
      <p:sp>
        <p:nvSpPr>
          <p:cNvPr id="14" name="Freeform: Shape 13">
            <a:extLst>
              <a:ext uri="{FF2B5EF4-FFF2-40B4-BE49-F238E27FC236}">
                <a16:creationId xmlns:a16="http://schemas.microsoft.com/office/drawing/2014/main" id="{CD07CDA7-16DE-8C1C-94D0-44991E91E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E04B922-0D99-25F0-60E5-A65720A3A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FAB075E8-6A3C-3E8C-501B-A553353DD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432" y="371352"/>
            <a:ext cx="4047843" cy="1942964"/>
          </a:xfrm>
          <a:prstGeom prst="rect">
            <a:avLst/>
          </a:prstGeom>
        </p:spPr>
      </p:pic>
      <p:sp>
        <p:nvSpPr>
          <p:cNvPr id="3" name="TextBox 2">
            <a:extLst>
              <a:ext uri="{FF2B5EF4-FFF2-40B4-BE49-F238E27FC236}">
                <a16:creationId xmlns:a16="http://schemas.microsoft.com/office/drawing/2014/main" id="{952557DC-A7CF-DFCB-B6CD-C2E7815C285B}"/>
              </a:ext>
            </a:extLst>
          </p:cNvPr>
          <p:cNvSpPr txBox="1"/>
          <p:nvPr/>
        </p:nvSpPr>
        <p:spPr>
          <a:xfrm>
            <a:off x="6270693" y="507723"/>
            <a:ext cx="5823395" cy="3924151"/>
          </a:xfrm>
          <a:prstGeom prst="rect">
            <a:avLst/>
          </a:prstGeom>
          <a:noFill/>
        </p:spPr>
        <p:txBody>
          <a:bodyPr wrap="square">
            <a:spAutoFit/>
          </a:bodyPr>
          <a:lstStyle/>
          <a:p>
            <a:r>
              <a:rPr lang="en-US" sz="2500" b="1" dirty="0">
                <a:solidFill>
                  <a:schemeClr val="bg1"/>
                </a:solidFill>
                <a:latin typeface="Verdana" panose="020B0604030504040204" pitchFamily="34" charset="0"/>
                <a:ea typeface="Verdana" panose="020B0604030504040204" pitchFamily="34" charset="0"/>
              </a:rPr>
              <a:t>The Public Bodies (Joint Working) (Scotland) Act 2014</a:t>
            </a:r>
          </a:p>
          <a:p>
            <a:endParaRPr lang="en-US" sz="2500" b="1" dirty="0">
              <a:solidFill>
                <a:schemeClr val="bg1"/>
              </a:solidFill>
              <a:latin typeface="Verdana" panose="020B0604030504040204" pitchFamily="34" charset="0"/>
              <a:ea typeface="Verdana" panose="020B0604030504040204" pitchFamily="34" charset="0"/>
            </a:endParaRPr>
          </a:p>
          <a:p>
            <a:r>
              <a:rPr lang="en-US" sz="2500" dirty="0">
                <a:solidFill>
                  <a:schemeClr val="bg1"/>
                </a:solidFill>
                <a:latin typeface="Verdana" panose="020B0604030504040204" pitchFamily="34" charset="0"/>
                <a:ea typeface="Verdana" panose="020B0604030504040204" pitchFamily="34" charset="0"/>
              </a:rPr>
              <a:t>Has integration improved service delivery</a:t>
            </a:r>
          </a:p>
          <a:p>
            <a:endParaRPr lang="en-US" sz="2500" dirty="0">
              <a:solidFill>
                <a:schemeClr val="bg1"/>
              </a:solidFill>
              <a:latin typeface="Verdana" panose="020B0604030504040204" pitchFamily="34" charset="0"/>
              <a:ea typeface="Verdana" panose="020B0604030504040204" pitchFamily="34" charset="0"/>
            </a:endParaRPr>
          </a:p>
          <a:p>
            <a:r>
              <a:rPr lang="en-US" sz="2500" dirty="0">
                <a:solidFill>
                  <a:schemeClr val="bg1"/>
                </a:solidFill>
                <a:latin typeface="Verdana" panose="020B0604030504040204" pitchFamily="34" charset="0"/>
                <a:ea typeface="Verdana" panose="020B0604030504040204" pitchFamily="34" charset="0"/>
              </a:rPr>
              <a:t>	If so, how?</a:t>
            </a:r>
          </a:p>
          <a:p>
            <a:endParaRPr lang="en-US" sz="2500" dirty="0">
              <a:solidFill>
                <a:schemeClr val="bg1"/>
              </a:solidFill>
              <a:latin typeface="Verdana" panose="020B0604030504040204" pitchFamily="34" charset="0"/>
              <a:ea typeface="Verdana" panose="020B0604030504040204" pitchFamily="34" charset="0"/>
            </a:endParaRPr>
          </a:p>
          <a:p>
            <a:r>
              <a:rPr lang="en-US" sz="2500" dirty="0">
                <a:solidFill>
                  <a:schemeClr val="bg1"/>
                </a:solidFill>
                <a:latin typeface="Verdana" panose="020B0604030504040204" pitchFamily="34" charset="0"/>
                <a:ea typeface="Verdana" panose="020B0604030504040204" pitchFamily="34" charset="0"/>
              </a:rPr>
              <a:t>	If not, why not?</a:t>
            </a:r>
          </a:p>
          <a:p>
            <a:endParaRPr lang="en-US" sz="2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47003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B8C98-A782-09FF-AC36-491997F2EBE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829BBA6-C98B-CB6C-4193-017A2C372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F95F99D7-61ED-3202-6BB6-17400BB6ED36}"/>
              </a:ext>
            </a:extLst>
          </p:cNvPr>
          <p:cNvSpPr>
            <a:spLocks noGrp="1"/>
          </p:cNvSpPr>
          <p:nvPr>
            <p:ph type="subTitle" idx="1"/>
          </p:nvPr>
        </p:nvSpPr>
        <p:spPr>
          <a:xfrm>
            <a:off x="6746627" y="3830321"/>
            <a:ext cx="4645250" cy="1368403"/>
          </a:xfrm>
        </p:spPr>
        <p:txBody>
          <a:bodyPr anchor="t">
            <a:noAutofit/>
          </a:bodyPr>
          <a:lstStyle/>
          <a:p>
            <a:pPr algn="l"/>
            <a:endParaRPr lang="en-US" sz="3200" dirty="0">
              <a:solidFill>
                <a:schemeClr val="bg1"/>
              </a:solidFill>
              <a:latin typeface="Verdana" panose="020B0604030504040204" pitchFamily="34" charset="0"/>
              <a:ea typeface="Verdana" panose="020B0604030504040204" pitchFamily="34" charset="0"/>
            </a:endParaRPr>
          </a:p>
          <a:p>
            <a:pPr algn="l"/>
            <a:endParaRPr lang="en-GB" sz="3200" dirty="0">
              <a:solidFill>
                <a:schemeClr val="bg1"/>
              </a:solidFill>
              <a:latin typeface="Verdana" panose="020B0604030504040204" pitchFamily="34" charset="0"/>
              <a:ea typeface="Verdana" panose="020B0604030504040204" pitchFamily="34" charset="0"/>
            </a:endParaRPr>
          </a:p>
        </p:txBody>
      </p:sp>
      <p:sp>
        <p:nvSpPr>
          <p:cNvPr id="14" name="Freeform: Shape 13">
            <a:extLst>
              <a:ext uri="{FF2B5EF4-FFF2-40B4-BE49-F238E27FC236}">
                <a16:creationId xmlns:a16="http://schemas.microsoft.com/office/drawing/2014/main" id="{763438EB-F8C5-BE69-57F5-6C567CE25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267A2E6-04C0-42C7-4220-475C3708C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30ACA8C5-BBDE-DFA4-8E28-D89185FD17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432" y="371352"/>
            <a:ext cx="4047843" cy="1942964"/>
          </a:xfrm>
          <a:prstGeom prst="rect">
            <a:avLst/>
          </a:prstGeom>
        </p:spPr>
      </p:pic>
      <p:pic>
        <p:nvPicPr>
          <p:cNvPr id="3" name="Picture 2">
            <a:extLst>
              <a:ext uri="{FF2B5EF4-FFF2-40B4-BE49-F238E27FC236}">
                <a16:creationId xmlns:a16="http://schemas.microsoft.com/office/drawing/2014/main" id="{143A52E9-8B8A-8425-4BE5-98CAD5691DCD}"/>
              </a:ext>
            </a:extLst>
          </p:cNvPr>
          <p:cNvPicPr>
            <a:picLocks noChangeAspect="1"/>
          </p:cNvPicPr>
          <p:nvPr/>
        </p:nvPicPr>
        <p:blipFill>
          <a:blip r:embed="rId3"/>
          <a:stretch>
            <a:fillRect/>
          </a:stretch>
        </p:blipFill>
        <p:spPr>
          <a:xfrm>
            <a:off x="6334586" y="147832"/>
            <a:ext cx="3189106" cy="4503404"/>
          </a:xfrm>
          <a:prstGeom prst="rect">
            <a:avLst/>
          </a:prstGeom>
        </p:spPr>
      </p:pic>
      <p:sp>
        <p:nvSpPr>
          <p:cNvPr id="4" name="TextBox 3">
            <a:extLst>
              <a:ext uri="{FF2B5EF4-FFF2-40B4-BE49-F238E27FC236}">
                <a16:creationId xmlns:a16="http://schemas.microsoft.com/office/drawing/2014/main" id="{34DC80FD-A778-473F-6F54-D5384B046319}"/>
              </a:ext>
            </a:extLst>
          </p:cNvPr>
          <p:cNvSpPr txBox="1"/>
          <p:nvPr/>
        </p:nvSpPr>
        <p:spPr>
          <a:xfrm>
            <a:off x="5261705" y="4799068"/>
            <a:ext cx="5583094" cy="1969770"/>
          </a:xfrm>
          <a:prstGeom prst="rect">
            <a:avLst/>
          </a:prstGeom>
          <a:noFill/>
        </p:spPr>
        <p:txBody>
          <a:bodyPr wrap="square" rtlCol="0">
            <a:spAutoFit/>
          </a:bodyPr>
          <a:lstStyle/>
          <a:p>
            <a:r>
              <a:rPr lang="en-GB" sz="2400" dirty="0">
                <a:latin typeface="Verdana" panose="020B0604030504040204" pitchFamily="34" charset="0"/>
                <a:ea typeface="Verdana" panose="020B0604030504040204" pitchFamily="34" charset="0"/>
                <a:hlinkClick r:id="rId4"/>
              </a:rPr>
              <a:t>Equipment and adaptations: guidance on provision - </a:t>
            </a:r>
            <a:r>
              <a:rPr lang="en-GB" sz="2400" dirty="0" err="1">
                <a:latin typeface="Verdana" panose="020B0604030504040204" pitchFamily="34" charset="0"/>
                <a:ea typeface="Verdana" panose="020B0604030504040204" pitchFamily="34" charset="0"/>
                <a:hlinkClick r:id="rId4"/>
              </a:rPr>
              <a:t>gov.scot</a:t>
            </a:r>
            <a:endParaRPr lang="en-GB" sz="2400" dirty="0">
              <a:latin typeface="Verdana" panose="020B0604030504040204" pitchFamily="34" charset="0"/>
              <a:ea typeface="Verdana" panose="020B0604030504040204" pitchFamily="34" charset="0"/>
            </a:endParaRPr>
          </a:p>
          <a:p>
            <a:endParaRPr lang="en-GB" sz="2400" dirty="0">
              <a:latin typeface="Verdana" panose="020B0604030504040204" pitchFamily="34" charset="0"/>
              <a:ea typeface="Verdana" panose="020B0604030504040204" pitchFamily="34" charset="0"/>
            </a:endParaRPr>
          </a:p>
          <a:p>
            <a:r>
              <a:rPr lang="en-GB" sz="2500" b="1" dirty="0">
                <a:solidFill>
                  <a:schemeClr val="bg1"/>
                </a:solidFill>
                <a:latin typeface="Verdana" panose="020B0604030504040204" pitchFamily="34" charset="0"/>
                <a:ea typeface="Verdana" panose="020B0604030504040204" pitchFamily="34" charset="0"/>
              </a:rPr>
              <a:t>How well is the guidance working?</a:t>
            </a:r>
            <a:endParaRPr lang="en-US" sz="25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260390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d215f95-0c9d-45c1-b393-bdc01cf49ef3" xsi:nil="true"/>
    <lcf76f155ced4ddcb4097134ff3c332f xmlns="22a10e08-e3a1-42a1-9a0c-706f97be9fc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6487508E127E54090275A8E99741234" ma:contentTypeVersion="20" ma:contentTypeDescription="Create a new document." ma:contentTypeScope="" ma:versionID="a7b8d21f900e3309808ecf7105824df6">
  <xsd:schema xmlns:xsd="http://www.w3.org/2001/XMLSchema" xmlns:xs="http://www.w3.org/2001/XMLSchema" xmlns:p="http://schemas.microsoft.com/office/2006/metadata/properties" xmlns:ns2="22a10e08-e3a1-42a1-9a0c-706f97be9fcd" xmlns:ns3="ad215f95-0c9d-45c1-b393-bdc01cf49ef3" targetNamespace="http://schemas.microsoft.com/office/2006/metadata/properties" ma:root="true" ma:fieldsID="f751b2fa9a487cedfb75145ee9fe82dc" ns2:_="" ns3:_="">
    <xsd:import namespace="22a10e08-e3a1-42a1-9a0c-706f97be9fcd"/>
    <xsd:import namespace="ad215f95-0c9d-45c1-b393-bdc01cf49ef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ObjectDetectorVersions" minOccurs="0"/>
                <xsd:element ref="ns2:MediaLengthInSeconds" minOccurs="0"/>
                <xsd:element ref="ns3:SharedWithUsers" minOccurs="0"/>
                <xsd:element ref="ns3:SharedWithDetails" minOccurs="0"/>
                <xsd:element ref="ns3:TaxCatchAll" minOccurs="0"/>
                <xsd:element ref="ns2:MediaServiceGenerationTime" minOccurs="0"/>
                <xsd:element ref="ns2:MediaServiceEventHashCode" minOccurs="0"/>
                <xsd:element ref="ns2:lcf76f155ced4ddcb4097134ff3c332f"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a10e08-e3a1-42a1-9a0c-706f97be9f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bcbab75-f995-4dc4-bf9a-4d4f2177270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215f95-0c9d-45c1-b393-bdc01cf49ef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ec7963f1-cc39-4f13-a569-c1db749d844a}" ma:internalName="TaxCatchAll" ma:showField="CatchAllData" ma:web="ad215f95-0c9d-45c1-b393-bdc01cf49e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3B937A-DEFE-4F37-B920-B6C16CE39B7C}">
  <ds:schemaRefs>
    <ds:schemaRef ds:uri="http://schemas.microsoft.com/sharepoint/v3/contenttype/forms"/>
  </ds:schemaRefs>
</ds:datastoreItem>
</file>

<file path=customXml/itemProps2.xml><?xml version="1.0" encoding="utf-8"?>
<ds:datastoreItem xmlns:ds="http://schemas.openxmlformats.org/officeDocument/2006/customXml" ds:itemID="{738807B4-B039-43CC-B3FF-9B2495F131CF}">
  <ds:schemaRefs>
    <ds:schemaRef ds:uri="http://schemas.microsoft.com/office/2006/metadata/properties"/>
    <ds:schemaRef ds:uri="http://schemas.microsoft.com/office/infopath/2007/PartnerControls"/>
    <ds:schemaRef ds:uri="ad215f95-0c9d-45c1-b393-bdc01cf49ef3"/>
    <ds:schemaRef ds:uri="22a10e08-e3a1-42a1-9a0c-706f97be9fcd"/>
  </ds:schemaRefs>
</ds:datastoreItem>
</file>

<file path=customXml/itemProps3.xml><?xml version="1.0" encoding="utf-8"?>
<ds:datastoreItem xmlns:ds="http://schemas.openxmlformats.org/officeDocument/2006/customXml" ds:itemID="{1D594370-A685-45B4-BE9F-CB903C8724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a10e08-e3a1-42a1-9a0c-706f97be9fcd"/>
    <ds:schemaRef ds:uri="ad215f95-0c9d-45c1-b393-bdc01cf49e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3147</TotalTime>
  <Words>265</Words>
  <Application>Microsoft Office PowerPoint</Application>
  <PresentationFormat>Widescreen</PresentationFormat>
  <Paragraphs>34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Tony Cain</dc:title>
  <dc:creator>Tony Cain</dc:creator>
  <cp:lastModifiedBy>Tony Cain</cp:lastModifiedBy>
  <cp:revision>6</cp:revision>
  <dcterms:created xsi:type="dcterms:W3CDTF">2019-04-17T15:31:56Z</dcterms:created>
  <dcterms:modified xsi:type="dcterms:W3CDTF">2026-08-26T07:48:02Z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0x01010096487508E127E54090275A8E99741234</vt:lpwstr>
  </property>
  <property fmtid="{D5CDD505-2E9C-101B-9397-08002B2CF9AE}" pid="3" name="MediaServiceImageTags">
    <vt:lpwstr/>
  </property>
</Properties>
</file>